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257" r:id="rId4"/>
    <p:sldId id="258" r:id="rId5"/>
    <p:sldId id="261" r:id="rId6"/>
    <p:sldId id="259" r:id="rId7"/>
    <p:sldId id="263" r:id="rId8"/>
    <p:sldId id="264" r:id="rId9"/>
    <p:sldId id="265" r:id="rId10"/>
    <p:sldId id="266" r:id="rId11"/>
    <p:sldId id="268" r:id="rId12"/>
    <p:sldId id="269" r:id="rId13"/>
    <p:sldId id="276" r:id="rId14"/>
    <p:sldId id="270" r:id="rId15"/>
    <p:sldId id="294" r:id="rId16"/>
    <p:sldId id="272" r:id="rId17"/>
    <p:sldId id="273" r:id="rId18"/>
    <p:sldId id="271" r:id="rId19"/>
    <p:sldId id="274" r:id="rId20"/>
    <p:sldId id="275" r:id="rId21"/>
    <p:sldId id="278" r:id="rId22"/>
    <p:sldId id="279" r:id="rId23"/>
    <p:sldId id="281" r:id="rId24"/>
    <p:sldId id="282" r:id="rId25"/>
    <p:sldId id="290" r:id="rId26"/>
    <p:sldId id="291" r:id="rId27"/>
    <p:sldId id="320" r:id="rId28"/>
    <p:sldId id="319" r:id="rId29"/>
    <p:sldId id="321" r:id="rId30"/>
    <p:sldId id="322" r:id="rId31"/>
    <p:sldId id="323" r:id="rId32"/>
    <p:sldId id="311" r:id="rId33"/>
    <p:sldId id="313" r:id="rId34"/>
    <p:sldId id="314" r:id="rId35"/>
    <p:sldId id="315" r:id="rId36"/>
    <p:sldId id="316" r:id="rId37"/>
    <p:sldId id="317" r:id="rId38"/>
    <p:sldId id="293" r:id="rId39"/>
    <p:sldId id="309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D4C60-125C-4D56-8D96-23DCA30B60E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B06B5-329B-415C-B12F-F21467182F88}">
      <dgm:prSet phldrT="[Текст]"/>
      <dgm:spPr/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72AC614B-794A-4A92-9349-A9A4D41100EA}" type="parTrans" cxnId="{A8568A09-098E-42A0-945A-77313F1D9150}">
      <dgm:prSet/>
      <dgm:spPr/>
      <dgm:t>
        <a:bodyPr/>
        <a:lstStyle/>
        <a:p>
          <a:endParaRPr lang="ru-RU"/>
        </a:p>
      </dgm:t>
    </dgm:pt>
    <dgm:pt modelId="{993B56A6-FEA8-49BB-B893-A37676DD0F24}" type="sibTrans" cxnId="{A8568A09-098E-42A0-945A-77313F1D9150}">
      <dgm:prSet/>
      <dgm:spPr/>
      <dgm:t>
        <a:bodyPr/>
        <a:lstStyle/>
        <a:p>
          <a:endParaRPr lang="ru-RU"/>
        </a:p>
      </dgm:t>
    </dgm:pt>
    <dgm:pt modelId="{1F1A7264-4A7A-43AE-B209-697764CCB7A6}">
      <dgm:prSet phldrT="[Текст]"/>
      <dgm:spPr/>
      <dgm:t>
        <a:bodyPr/>
        <a:lstStyle/>
        <a:p>
          <a:r>
            <a:rPr lang="ru-RU" dirty="0" smtClean="0"/>
            <a:t>76%</a:t>
          </a:r>
          <a:endParaRPr lang="ru-RU" dirty="0"/>
        </a:p>
      </dgm:t>
    </dgm:pt>
    <dgm:pt modelId="{D77C7162-6275-49E0-97F7-7B25B1262DDE}" type="parTrans" cxnId="{609CD563-CE5E-4A9A-A968-E3E3E00BB816}">
      <dgm:prSet/>
      <dgm:spPr/>
      <dgm:t>
        <a:bodyPr/>
        <a:lstStyle/>
        <a:p>
          <a:endParaRPr lang="ru-RU"/>
        </a:p>
      </dgm:t>
    </dgm:pt>
    <dgm:pt modelId="{B336F387-CF5A-488C-8888-88DCAF20FE01}" type="sibTrans" cxnId="{609CD563-CE5E-4A9A-A968-E3E3E00BB816}">
      <dgm:prSet/>
      <dgm:spPr/>
      <dgm:t>
        <a:bodyPr/>
        <a:lstStyle/>
        <a:p>
          <a:endParaRPr lang="ru-RU"/>
        </a:p>
      </dgm:t>
    </dgm:pt>
    <dgm:pt modelId="{30A50675-D8DC-4DC4-89B4-0EDAE546AB1F}">
      <dgm:prSet phldrT="[Текст]"/>
      <dgm:spPr/>
      <dgm:t>
        <a:bodyPr/>
        <a:lstStyle/>
        <a:p>
          <a:r>
            <a:rPr lang="ru-RU" dirty="0" smtClean="0"/>
            <a:t>2024</a:t>
          </a:r>
          <a:endParaRPr lang="ru-RU" dirty="0"/>
        </a:p>
      </dgm:t>
    </dgm:pt>
    <dgm:pt modelId="{7371B44F-A4A5-4892-8F06-2A206DB3767E}" type="parTrans" cxnId="{9BD32F99-5D62-47DD-A4D3-CF51574C9D4C}">
      <dgm:prSet/>
      <dgm:spPr/>
      <dgm:t>
        <a:bodyPr/>
        <a:lstStyle/>
        <a:p>
          <a:endParaRPr lang="ru-RU"/>
        </a:p>
      </dgm:t>
    </dgm:pt>
    <dgm:pt modelId="{8DB30986-B6E8-45F0-A8B2-5FC1A45C1E2B}" type="sibTrans" cxnId="{9BD32F99-5D62-47DD-A4D3-CF51574C9D4C}">
      <dgm:prSet/>
      <dgm:spPr/>
      <dgm:t>
        <a:bodyPr/>
        <a:lstStyle/>
        <a:p>
          <a:endParaRPr lang="ru-RU"/>
        </a:p>
      </dgm:t>
    </dgm:pt>
    <dgm:pt modelId="{6A92A847-9428-4473-9525-E074695C57A2}">
      <dgm:prSet phldrT="[Текст]"/>
      <dgm:spPr/>
      <dgm:t>
        <a:bodyPr/>
        <a:lstStyle/>
        <a:p>
          <a:r>
            <a:rPr lang="ru-RU" dirty="0" smtClean="0"/>
            <a:t>80%</a:t>
          </a:r>
          <a:endParaRPr lang="ru-RU" dirty="0"/>
        </a:p>
      </dgm:t>
    </dgm:pt>
    <dgm:pt modelId="{BC7C6ABC-2C31-4635-BFFE-2BA1495C47E4}" type="parTrans" cxnId="{DC35F220-A9A2-4A3D-873D-5BE0B56CE062}">
      <dgm:prSet/>
      <dgm:spPr/>
      <dgm:t>
        <a:bodyPr/>
        <a:lstStyle/>
        <a:p>
          <a:endParaRPr lang="ru-RU"/>
        </a:p>
      </dgm:t>
    </dgm:pt>
    <dgm:pt modelId="{78F2217B-804B-49D8-8F1B-E44C90CCD01E}" type="sibTrans" cxnId="{DC35F220-A9A2-4A3D-873D-5BE0B56CE062}">
      <dgm:prSet/>
      <dgm:spPr/>
      <dgm:t>
        <a:bodyPr/>
        <a:lstStyle/>
        <a:p>
          <a:endParaRPr lang="ru-RU"/>
        </a:p>
      </dgm:t>
    </dgm:pt>
    <dgm:pt modelId="{6AB621BB-82B2-4D92-A114-514FF0255C10}">
      <dgm:prSet phldrT="[Текст]"/>
      <dgm:spPr/>
      <dgm:t>
        <a:bodyPr/>
        <a:lstStyle/>
        <a:p>
          <a:r>
            <a:rPr lang="ru-RU" dirty="0" smtClean="0"/>
            <a:t>2030</a:t>
          </a:r>
          <a:endParaRPr lang="ru-RU" dirty="0"/>
        </a:p>
      </dgm:t>
    </dgm:pt>
    <dgm:pt modelId="{2173F501-5D61-4DAF-8303-3EF774695450}" type="parTrans" cxnId="{E3BBFBA8-3F3F-4937-B1D4-0229AFDC0031}">
      <dgm:prSet/>
      <dgm:spPr/>
      <dgm:t>
        <a:bodyPr/>
        <a:lstStyle/>
        <a:p>
          <a:endParaRPr lang="ru-RU"/>
        </a:p>
      </dgm:t>
    </dgm:pt>
    <dgm:pt modelId="{E51093BC-4465-4230-A8A1-FBE94D2851E0}" type="sibTrans" cxnId="{E3BBFBA8-3F3F-4937-B1D4-0229AFDC0031}">
      <dgm:prSet/>
      <dgm:spPr/>
      <dgm:t>
        <a:bodyPr/>
        <a:lstStyle/>
        <a:p>
          <a:endParaRPr lang="ru-RU"/>
        </a:p>
      </dgm:t>
    </dgm:pt>
    <dgm:pt modelId="{97057EE7-325E-43AD-91B1-8BB91C882B0C}">
      <dgm:prSet phldrT="[Текст]"/>
      <dgm:spPr/>
      <dgm:t>
        <a:bodyPr/>
        <a:lstStyle/>
        <a:p>
          <a:r>
            <a:rPr lang="ru-RU" dirty="0" smtClean="0"/>
            <a:t>82%</a:t>
          </a:r>
          <a:endParaRPr lang="ru-RU" dirty="0"/>
        </a:p>
      </dgm:t>
    </dgm:pt>
    <dgm:pt modelId="{1D6B77C4-C577-44FD-A4D6-9CF3162D4FEB}" type="parTrans" cxnId="{EFB0435B-D967-4AFE-AF81-D570775E1E25}">
      <dgm:prSet/>
      <dgm:spPr/>
      <dgm:t>
        <a:bodyPr/>
        <a:lstStyle/>
        <a:p>
          <a:endParaRPr lang="ru-RU"/>
        </a:p>
      </dgm:t>
    </dgm:pt>
    <dgm:pt modelId="{2C991765-C0E9-4EEB-A480-FB6D8FE73825}" type="sibTrans" cxnId="{EFB0435B-D967-4AFE-AF81-D570775E1E25}">
      <dgm:prSet/>
      <dgm:spPr/>
      <dgm:t>
        <a:bodyPr/>
        <a:lstStyle/>
        <a:p>
          <a:endParaRPr lang="ru-RU"/>
        </a:p>
      </dgm:t>
    </dgm:pt>
    <dgm:pt modelId="{F1993E60-740C-4F86-BF5A-C393AD3BC40B}" type="pres">
      <dgm:prSet presAssocID="{380D4C60-125C-4D56-8D96-23DCA30B60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A330E-4C65-4C40-8E54-D96C958C4101}" type="pres">
      <dgm:prSet presAssocID="{6CEB06B5-329B-415C-B12F-F21467182F88}" presName="compNode" presStyleCnt="0"/>
      <dgm:spPr/>
    </dgm:pt>
    <dgm:pt modelId="{E13AA3A4-8686-4BBC-845E-746AA71C681F}" type="pres">
      <dgm:prSet presAssocID="{6CEB06B5-329B-415C-B12F-F21467182F88}" presName="noGeometry" presStyleCnt="0"/>
      <dgm:spPr/>
    </dgm:pt>
    <dgm:pt modelId="{19E6734B-EE6A-4417-A0DD-63DBB43C7276}" type="pres">
      <dgm:prSet presAssocID="{6CEB06B5-329B-415C-B12F-F21467182F88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180AB-E5C5-4760-9FB6-FECE08BE0A5E}" type="pres">
      <dgm:prSet presAssocID="{6CEB06B5-329B-415C-B12F-F21467182F8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CDD628B6-B768-4C29-BB1D-0106AA63A9EE}" type="pres">
      <dgm:prSet presAssocID="{6CEB06B5-329B-415C-B12F-F21467182F8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7864D-D3FB-430C-BF0C-FE3239C48526}" type="pres">
      <dgm:prSet presAssocID="{6CEB06B5-329B-415C-B12F-F21467182F88}" presName="aSpace" presStyleCnt="0"/>
      <dgm:spPr/>
    </dgm:pt>
    <dgm:pt modelId="{FBDFA25F-2E44-46DE-BB8E-131C1C49A42C}" type="pres">
      <dgm:prSet presAssocID="{30A50675-D8DC-4DC4-89B4-0EDAE546AB1F}" presName="compNode" presStyleCnt="0"/>
      <dgm:spPr/>
    </dgm:pt>
    <dgm:pt modelId="{80221A84-F6B5-4E84-BED3-2A4035B7FE8B}" type="pres">
      <dgm:prSet presAssocID="{30A50675-D8DC-4DC4-89B4-0EDAE546AB1F}" presName="noGeometry" presStyleCnt="0"/>
      <dgm:spPr/>
    </dgm:pt>
    <dgm:pt modelId="{DA0AEBCA-D5FA-42B4-B6DB-63ED67750DC2}" type="pres">
      <dgm:prSet presAssocID="{30A50675-D8DC-4DC4-89B4-0EDAE546AB1F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54B6D-F6F5-4585-956C-62E548211C7D}" type="pres">
      <dgm:prSet presAssocID="{30A50675-D8DC-4DC4-89B4-0EDAE546AB1F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E161C7FE-A59C-4AB2-A86A-A5E34B135DB4}" type="pres">
      <dgm:prSet presAssocID="{30A50675-D8DC-4DC4-89B4-0EDAE546AB1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ABE56-70F4-4A4C-8218-D9D60E2D14AC}" type="pres">
      <dgm:prSet presAssocID="{30A50675-D8DC-4DC4-89B4-0EDAE546AB1F}" presName="aSpace" presStyleCnt="0"/>
      <dgm:spPr/>
    </dgm:pt>
    <dgm:pt modelId="{FA9188B1-6447-4271-B33A-E55534870D4E}" type="pres">
      <dgm:prSet presAssocID="{6AB621BB-82B2-4D92-A114-514FF0255C10}" presName="compNode" presStyleCnt="0"/>
      <dgm:spPr/>
    </dgm:pt>
    <dgm:pt modelId="{70F53BAD-4544-4006-A959-6A0A4E06D199}" type="pres">
      <dgm:prSet presAssocID="{6AB621BB-82B2-4D92-A114-514FF0255C10}" presName="noGeometry" presStyleCnt="0"/>
      <dgm:spPr/>
    </dgm:pt>
    <dgm:pt modelId="{B5DA7429-90B0-448B-B114-2BBC6E22A938}" type="pres">
      <dgm:prSet presAssocID="{6AB621BB-82B2-4D92-A114-514FF0255C10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E3639-70B6-485B-A53F-77E53092E790}" type="pres">
      <dgm:prSet presAssocID="{6AB621BB-82B2-4D92-A114-514FF0255C10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CA92D08B-1D01-47C7-8C10-73D785B4F04E}" type="pres">
      <dgm:prSet presAssocID="{6AB621BB-82B2-4D92-A114-514FF0255C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9CD563-CE5E-4A9A-A968-E3E3E00BB816}" srcId="{6CEB06B5-329B-415C-B12F-F21467182F88}" destId="{1F1A7264-4A7A-43AE-B209-697764CCB7A6}" srcOrd="0" destOrd="0" parTransId="{D77C7162-6275-49E0-97F7-7B25B1262DDE}" sibTransId="{B336F387-CF5A-488C-8888-88DCAF20FE01}"/>
    <dgm:cxn modelId="{9BD32F99-5D62-47DD-A4D3-CF51574C9D4C}" srcId="{380D4C60-125C-4D56-8D96-23DCA30B60E0}" destId="{30A50675-D8DC-4DC4-89B4-0EDAE546AB1F}" srcOrd="1" destOrd="0" parTransId="{7371B44F-A4A5-4892-8F06-2A206DB3767E}" sibTransId="{8DB30986-B6E8-45F0-A8B2-5FC1A45C1E2B}"/>
    <dgm:cxn modelId="{374AE2B0-B682-443F-BCEC-426D5E5FD034}" type="presOf" srcId="{30A50675-D8DC-4DC4-89B4-0EDAE546AB1F}" destId="{E161C7FE-A59C-4AB2-A86A-A5E34B135DB4}" srcOrd="0" destOrd="0" presId="urn:microsoft.com/office/officeart/2005/8/layout/hProcess6"/>
    <dgm:cxn modelId="{D6ECE1C6-01DD-47F1-8B38-980B22FA87E7}" type="presOf" srcId="{6A92A847-9428-4473-9525-E074695C57A2}" destId="{DA0AEBCA-D5FA-42B4-B6DB-63ED67750DC2}" srcOrd="0" destOrd="0" presId="urn:microsoft.com/office/officeart/2005/8/layout/hProcess6"/>
    <dgm:cxn modelId="{BEBE8DC2-CA08-471F-8FA5-D022BABFA781}" type="presOf" srcId="{6CEB06B5-329B-415C-B12F-F21467182F88}" destId="{CDD628B6-B768-4C29-BB1D-0106AA63A9EE}" srcOrd="0" destOrd="0" presId="urn:microsoft.com/office/officeart/2005/8/layout/hProcess6"/>
    <dgm:cxn modelId="{E3BBFBA8-3F3F-4937-B1D4-0229AFDC0031}" srcId="{380D4C60-125C-4D56-8D96-23DCA30B60E0}" destId="{6AB621BB-82B2-4D92-A114-514FF0255C10}" srcOrd="2" destOrd="0" parTransId="{2173F501-5D61-4DAF-8303-3EF774695450}" sibTransId="{E51093BC-4465-4230-A8A1-FBE94D2851E0}"/>
    <dgm:cxn modelId="{86B8DCBF-8A56-4792-8585-E5C5F61123E5}" type="presOf" srcId="{6A92A847-9428-4473-9525-E074695C57A2}" destId="{7A654B6D-F6F5-4585-956C-62E548211C7D}" srcOrd="1" destOrd="0" presId="urn:microsoft.com/office/officeart/2005/8/layout/hProcess6"/>
    <dgm:cxn modelId="{A889B0B3-E285-4A2F-8B57-C25491208ED0}" type="presOf" srcId="{97057EE7-325E-43AD-91B1-8BB91C882B0C}" destId="{051E3639-70B6-485B-A53F-77E53092E790}" srcOrd="1" destOrd="0" presId="urn:microsoft.com/office/officeart/2005/8/layout/hProcess6"/>
    <dgm:cxn modelId="{DC35F220-A9A2-4A3D-873D-5BE0B56CE062}" srcId="{30A50675-D8DC-4DC4-89B4-0EDAE546AB1F}" destId="{6A92A847-9428-4473-9525-E074695C57A2}" srcOrd="0" destOrd="0" parTransId="{BC7C6ABC-2C31-4635-BFFE-2BA1495C47E4}" sibTransId="{78F2217B-804B-49D8-8F1B-E44C90CCD01E}"/>
    <dgm:cxn modelId="{A8568A09-098E-42A0-945A-77313F1D9150}" srcId="{380D4C60-125C-4D56-8D96-23DCA30B60E0}" destId="{6CEB06B5-329B-415C-B12F-F21467182F88}" srcOrd="0" destOrd="0" parTransId="{72AC614B-794A-4A92-9349-A9A4D41100EA}" sibTransId="{993B56A6-FEA8-49BB-B893-A37676DD0F24}"/>
    <dgm:cxn modelId="{5EEF2F03-B5F1-4BE0-ABE7-CB1AB3C10A9C}" type="presOf" srcId="{6AB621BB-82B2-4D92-A114-514FF0255C10}" destId="{CA92D08B-1D01-47C7-8C10-73D785B4F04E}" srcOrd="0" destOrd="0" presId="urn:microsoft.com/office/officeart/2005/8/layout/hProcess6"/>
    <dgm:cxn modelId="{C34321E4-0E67-4D50-AC9A-34B66292454B}" type="presOf" srcId="{1F1A7264-4A7A-43AE-B209-697764CCB7A6}" destId="{19E6734B-EE6A-4417-A0DD-63DBB43C7276}" srcOrd="0" destOrd="0" presId="urn:microsoft.com/office/officeart/2005/8/layout/hProcess6"/>
    <dgm:cxn modelId="{28B73E5B-209D-49A9-9772-1865CD12D32B}" type="presOf" srcId="{97057EE7-325E-43AD-91B1-8BB91C882B0C}" destId="{B5DA7429-90B0-448B-B114-2BBC6E22A938}" srcOrd="0" destOrd="0" presId="urn:microsoft.com/office/officeart/2005/8/layout/hProcess6"/>
    <dgm:cxn modelId="{16D17176-6D1C-41AB-9D39-55023A3A0DD0}" type="presOf" srcId="{1F1A7264-4A7A-43AE-B209-697764CCB7A6}" destId="{054180AB-E5C5-4760-9FB6-FECE08BE0A5E}" srcOrd="1" destOrd="0" presId="urn:microsoft.com/office/officeart/2005/8/layout/hProcess6"/>
    <dgm:cxn modelId="{EFB0435B-D967-4AFE-AF81-D570775E1E25}" srcId="{6AB621BB-82B2-4D92-A114-514FF0255C10}" destId="{97057EE7-325E-43AD-91B1-8BB91C882B0C}" srcOrd="0" destOrd="0" parTransId="{1D6B77C4-C577-44FD-A4D6-9CF3162D4FEB}" sibTransId="{2C991765-C0E9-4EEB-A480-FB6D8FE73825}"/>
    <dgm:cxn modelId="{D4DF378A-C59C-4659-81D8-D5F3BF95A77D}" type="presOf" srcId="{380D4C60-125C-4D56-8D96-23DCA30B60E0}" destId="{F1993E60-740C-4F86-BF5A-C393AD3BC40B}" srcOrd="0" destOrd="0" presId="urn:microsoft.com/office/officeart/2005/8/layout/hProcess6"/>
    <dgm:cxn modelId="{C4573B8B-5257-4A2C-A00E-A9D44AF84DE0}" type="presParOf" srcId="{F1993E60-740C-4F86-BF5A-C393AD3BC40B}" destId="{5F3A330E-4C65-4C40-8E54-D96C958C4101}" srcOrd="0" destOrd="0" presId="urn:microsoft.com/office/officeart/2005/8/layout/hProcess6"/>
    <dgm:cxn modelId="{3B763A31-0828-46D6-9F43-5D2AEF059517}" type="presParOf" srcId="{5F3A330E-4C65-4C40-8E54-D96C958C4101}" destId="{E13AA3A4-8686-4BBC-845E-746AA71C681F}" srcOrd="0" destOrd="0" presId="urn:microsoft.com/office/officeart/2005/8/layout/hProcess6"/>
    <dgm:cxn modelId="{A53EA549-00A9-4EE2-964A-8C53BE5311FC}" type="presParOf" srcId="{5F3A330E-4C65-4C40-8E54-D96C958C4101}" destId="{19E6734B-EE6A-4417-A0DD-63DBB43C7276}" srcOrd="1" destOrd="0" presId="urn:microsoft.com/office/officeart/2005/8/layout/hProcess6"/>
    <dgm:cxn modelId="{DFFD6DFD-FD6F-46C8-9FCC-C0B2564EF5C6}" type="presParOf" srcId="{5F3A330E-4C65-4C40-8E54-D96C958C4101}" destId="{054180AB-E5C5-4760-9FB6-FECE08BE0A5E}" srcOrd="2" destOrd="0" presId="urn:microsoft.com/office/officeart/2005/8/layout/hProcess6"/>
    <dgm:cxn modelId="{1761B82E-E5B9-488A-BF47-0027E15D1AA0}" type="presParOf" srcId="{5F3A330E-4C65-4C40-8E54-D96C958C4101}" destId="{CDD628B6-B768-4C29-BB1D-0106AA63A9EE}" srcOrd="3" destOrd="0" presId="urn:microsoft.com/office/officeart/2005/8/layout/hProcess6"/>
    <dgm:cxn modelId="{FB875A93-CC44-4BB3-B39D-2E0028DB578C}" type="presParOf" srcId="{F1993E60-740C-4F86-BF5A-C393AD3BC40B}" destId="{0A67864D-D3FB-430C-BF0C-FE3239C48526}" srcOrd="1" destOrd="0" presId="urn:microsoft.com/office/officeart/2005/8/layout/hProcess6"/>
    <dgm:cxn modelId="{DFE3C1EA-8B7D-41CE-A6E3-D6093C29C5B2}" type="presParOf" srcId="{F1993E60-740C-4F86-BF5A-C393AD3BC40B}" destId="{FBDFA25F-2E44-46DE-BB8E-131C1C49A42C}" srcOrd="2" destOrd="0" presId="urn:microsoft.com/office/officeart/2005/8/layout/hProcess6"/>
    <dgm:cxn modelId="{FB3EFC3A-3277-4F76-ABC0-96E4EB6F6EB9}" type="presParOf" srcId="{FBDFA25F-2E44-46DE-BB8E-131C1C49A42C}" destId="{80221A84-F6B5-4E84-BED3-2A4035B7FE8B}" srcOrd="0" destOrd="0" presId="urn:microsoft.com/office/officeart/2005/8/layout/hProcess6"/>
    <dgm:cxn modelId="{B1DFD939-50C4-4FDD-BCA6-488F8CE87EA9}" type="presParOf" srcId="{FBDFA25F-2E44-46DE-BB8E-131C1C49A42C}" destId="{DA0AEBCA-D5FA-42B4-B6DB-63ED67750DC2}" srcOrd="1" destOrd="0" presId="urn:microsoft.com/office/officeart/2005/8/layout/hProcess6"/>
    <dgm:cxn modelId="{FA11002D-DEB1-474E-A39E-BA8729D89807}" type="presParOf" srcId="{FBDFA25F-2E44-46DE-BB8E-131C1C49A42C}" destId="{7A654B6D-F6F5-4585-956C-62E548211C7D}" srcOrd="2" destOrd="0" presId="urn:microsoft.com/office/officeart/2005/8/layout/hProcess6"/>
    <dgm:cxn modelId="{7FCD2B49-3F93-4724-BAA9-CD6B342626F3}" type="presParOf" srcId="{FBDFA25F-2E44-46DE-BB8E-131C1C49A42C}" destId="{E161C7FE-A59C-4AB2-A86A-A5E34B135DB4}" srcOrd="3" destOrd="0" presId="urn:microsoft.com/office/officeart/2005/8/layout/hProcess6"/>
    <dgm:cxn modelId="{1B37369A-71EE-4F4C-BE74-7A89BFA3DCC7}" type="presParOf" srcId="{F1993E60-740C-4F86-BF5A-C393AD3BC40B}" destId="{03FABE56-70F4-4A4C-8218-D9D60E2D14AC}" srcOrd="3" destOrd="0" presId="urn:microsoft.com/office/officeart/2005/8/layout/hProcess6"/>
    <dgm:cxn modelId="{86E1BFC4-FC30-4813-A985-F298930D4F77}" type="presParOf" srcId="{F1993E60-740C-4F86-BF5A-C393AD3BC40B}" destId="{FA9188B1-6447-4271-B33A-E55534870D4E}" srcOrd="4" destOrd="0" presId="urn:microsoft.com/office/officeart/2005/8/layout/hProcess6"/>
    <dgm:cxn modelId="{735A0515-D345-4FCE-8C60-5101EFB8D114}" type="presParOf" srcId="{FA9188B1-6447-4271-B33A-E55534870D4E}" destId="{70F53BAD-4544-4006-A959-6A0A4E06D199}" srcOrd="0" destOrd="0" presId="urn:microsoft.com/office/officeart/2005/8/layout/hProcess6"/>
    <dgm:cxn modelId="{E88F5789-4C5A-4C24-A061-D9ED857916D5}" type="presParOf" srcId="{FA9188B1-6447-4271-B33A-E55534870D4E}" destId="{B5DA7429-90B0-448B-B114-2BBC6E22A938}" srcOrd="1" destOrd="0" presId="urn:microsoft.com/office/officeart/2005/8/layout/hProcess6"/>
    <dgm:cxn modelId="{78347840-622C-4789-AD30-3DD6FB207D6A}" type="presParOf" srcId="{FA9188B1-6447-4271-B33A-E55534870D4E}" destId="{051E3639-70B6-485B-A53F-77E53092E790}" srcOrd="2" destOrd="0" presId="urn:microsoft.com/office/officeart/2005/8/layout/hProcess6"/>
    <dgm:cxn modelId="{A724931D-D926-48D3-A9AB-CE4273A94F04}" type="presParOf" srcId="{FA9188B1-6447-4271-B33A-E55534870D4E}" destId="{CA92D08B-1D01-47C7-8C10-73D785B4F0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HexagonRadial" loCatId="cycle" qsTypeId="urn:microsoft.com/office/officeart/2005/8/quickstyle/simple4" qsCatId="simple" csTypeId="urn:microsoft.com/office/officeart/2005/8/colors/colorful1#89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ru-RU" dirty="0" smtClean="0"/>
            <a:t>Региональный модельный центр дополнительного образования детей - 1</a:t>
          </a:r>
          <a:endParaRPr lang="en-US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3AF880A5-0F00-4315-A5DF-1FE65679860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900" b="1" dirty="0" smtClean="0"/>
            <a:t>4 БАЗОВЫХ</a:t>
          </a:r>
        </a:p>
        <a:p>
          <a:pPr>
            <a:spcAft>
              <a:spcPts val="0"/>
            </a:spcAft>
          </a:pPr>
          <a:r>
            <a:rPr lang="ru-RU" sz="900" b="1" dirty="0" smtClean="0"/>
            <a:t>краевых</a:t>
          </a:r>
        </a:p>
        <a:p>
          <a:pPr>
            <a:spcAft>
              <a:spcPts val="0"/>
            </a:spcAft>
          </a:pPr>
          <a:r>
            <a:rPr lang="ru-RU" sz="900" b="1" dirty="0" smtClean="0"/>
            <a:t>организации </a:t>
          </a:r>
          <a:r>
            <a:rPr lang="ru-RU" sz="600" b="1" dirty="0" smtClean="0"/>
            <a:t>(экспертиза программ под сертификат персонифицированного финансирования)</a:t>
          </a:r>
          <a:endParaRPr lang="en-US" sz="600" dirty="0"/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/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ru-RU" sz="900" dirty="0" smtClean="0"/>
            <a:t>Муниципальные опорные центры- (69)</a:t>
          </a: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932A6641-B47E-48FC-963F-311CBB9F360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900" b="1" dirty="0" smtClean="0"/>
            <a:t>Министерство образования </a:t>
          </a:r>
        </a:p>
        <a:p>
          <a:pPr>
            <a:spcAft>
              <a:spcPts val="0"/>
            </a:spcAft>
          </a:pPr>
          <a:r>
            <a:rPr lang="ru-RU" sz="900" b="1" dirty="0" smtClean="0"/>
            <a:t>и науки АК</a:t>
          </a:r>
        </a:p>
        <a:p>
          <a:pPr>
            <a:spcAft>
              <a:spcPts val="0"/>
            </a:spcAft>
          </a:pPr>
          <a:endParaRPr lang="ru-RU" sz="800" b="1" dirty="0" smtClean="0"/>
        </a:p>
        <a:p>
          <a:pPr>
            <a:spcAft>
              <a:spcPts val="0"/>
            </a:spcAft>
          </a:pPr>
          <a:r>
            <a:rPr lang="ru-RU" sz="900" b="1" dirty="0" smtClean="0"/>
            <a:t>Министерство </a:t>
          </a:r>
        </a:p>
        <a:p>
          <a:pPr>
            <a:spcAft>
              <a:spcPts val="0"/>
            </a:spcAft>
          </a:pPr>
          <a:r>
            <a:rPr lang="ru-RU" sz="900" b="1" dirty="0" smtClean="0"/>
            <a:t>культуры АК</a:t>
          </a:r>
        </a:p>
        <a:p>
          <a:pPr>
            <a:spcAft>
              <a:spcPts val="0"/>
            </a:spcAft>
          </a:pPr>
          <a:endParaRPr lang="ru-RU" sz="800" b="1" dirty="0" smtClean="0"/>
        </a:p>
        <a:p>
          <a:pPr>
            <a:spcAft>
              <a:spcPts val="0"/>
            </a:spcAft>
          </a:pPr>
          <a:r>
            <a:rPr lang="ru-RU" sz="900" b="1" dirty="0" smtClean="0"/>
            <a:t>Министерство спорта АК</a:t>
          </a:r>
          <a:endParaRPr lang="en-US" sz="900" dirty="0"/>
        </a:p>
      </dgm:t>
    </dgm:pt>
    <dgm:pt modelId="{BCC541E2-3A60-4FA0-82BC-A407780EE7DB}" type="parTrans" cxnId="{FD0D0812-3766-4422-AB8F-58752BCDBE07}">
      <dgm:prSet/>
      <dgm:spPr/>
      <dgm:t>
        <a:bodyPr/>
        <a:lstStyle/>
        <a:p>
          <a:endParaRPr lang="en-US"/>
        </a:p>
      </dgm:t>
    </dgm:pt>
    <dgm:pt modelId="{0E70FA36-C3C7-4A08-A69A-A16BAA6AE9D9}" type="sibTrans" cxnId="{FD0D0812-3766-4422-AB8F-58752BCDBE07}">
      <dgm:prSet/>
      <dgm:spPr/>
      <dgm:t>
        <a:bodyPr/>
        <a:lstStyle/>
        <a:p>
          <a:endParaRPr lang="en-US"/>
        </a:p>
      </dgm:t>
    </dgm:pt>
    <dgm:pt modelId="{9AFDEAC1-A74D-44ED-A273-8EEA9AD544D9}">
      <dgm:prSet phldrT="[Text]"/>
      <dgm:spPr/>
      <dgm:t>
        <a:bodyPr/>
        <a:lstStyle/>
        <a:p>
          <a:r>
            <a:rPr lang="ru-RU" dirty="0" smtClean="0"/>
            <a:t>Образовательные организации</a:t>
          </a:r>
          <a:endParaRPr lang="en-US" dirty="0"/>
        </a:p>
      </dgm:t>
    </dgm:pt>
    <dgm:pt modelId="{4C7BF0C9-F320-4604-83E4-3616EC3F0A51}" type="parTrans" cxnId="{4F63EF6A-64A7-44BB-8EC0-54B14E3C7DC7}">
      <dgm:prSet/>
      <dgm:spPr/>
      <dgm:t>
        <a:bodyPr/>
        <a:lstStyle/>
        <a:p>
          <a:endParaRPr lang="en-US"/>
        </a:p>
      </dgm:t>
    </dgm:pt>
    <dgm:pt modelId="{CDA3DFC5-250E-4BBA-A52A-9278B729BB2D}" type="sibTrans" cxnId="{4F63EF6A-64A7-44BB-8EC0-54B14E3C7DC7}">
      <dgm:prSet/>
      <dgm:spPr/>
      <dgm:t>
        <a:bodyPr/>
        <a:lstStyle/>
        <a:p>
          <a:endParaRPr lang="en-US"/>
        </a:p>
      </dgm:t>
    </dgm:pt>
    <dgm:pt modelId="{B9D45139-F3F4-4152-92C4-3D25CEFC119D}">
      <dgm:prSet phldrT="[Text]"/>
      <dgm:spPr/>
      <dgm:t>
        <a:bodyPr/>
        <a:lstStyle/>
        <a:p>
          <a:r>
            <a:rPr lang="ru-RU" dirty="0" smtClean="0"/>
            <a:t>Уполномоченный орган (комитет по образованию муниципалитета)</a:t>
          </a:r>
          <a:endParaRPr lang="en-US" dirty="0"/>
        </a:p>
      </dgm:t>
    </dgm:pt>
    <dgm:pt modelId="{DBEFAB32-9712-4297-8A8D-7262F6BDA28F}" type="parTrans" cxnId="{2C685BAE-386F-4131-90D0-7B264E8F8BCA}">
      <dgm:prSet/>
      <dgm:spPr/>
      <dgm:t>
        <a:bodyPr/>
        <a:lstStyle/>
        <a:p>
          <a:endParaRPr lang="en-US"/>
        </a:p>
      </dgm:t>
    </dgm:pt>
    <dgm:pt modelId="{F9998EC4-E0CA-4A95-8289-03D8F7927696}" type="sibTrans" cxnId="{2C685BAE-386F-4131-90D0-7B264E8F8BCA}">
      <dgm:prSet/>
      <dgm:spPr/>
      <dgm:t>
        <a:bodyPr/>
        <a:lstStyle/>
        <a:p>
          <a:endParaRPr lang="en-US"/>
        </a:p>
      </dgm:t>
    </dgm:pt>
    <dgm:pt modelId="{4D00E63A-FD9F-481E-BB9D-E2703B1011B0}">
      <dgm:prSet phldrT="[Text]" custT="1"/>
      <dgm:spPr/>
      <dgm:t>
        <a:bodyPr/>
        <a:lstStyle/>
        <a:p>
          <a:r>
            <a:rPr lang="ru-RU" sz="800" b="1" dirty="0" smtClean="0"/>
            <a:t>7 ОПОРНЫХ ОКРУЖНЫХ ОРГАНИЗАЦИЙ</a:t>
          </a:r>
        </a:p>
        <a:p>
          <a:r>
            <a:rPr lang="ru-RU" sz="800" b="1" dirty="0" smtClean="0"/>
            <a:t>( консультационная и методическая поддержка  МОЦ округа</a:t>
          </a:r>
          <a:endParaRPr lang="en-US" sz="800" dirty="0"/>
        </a:p>
      </dgm:t>
    </dgm:pt>
    <dgm:pt modelId="{9ADAB2CF-94B0-4FDA-A962-5EEEC02CCC08}" type="parTrans" cxnId="{704961CD-9BF6-4FE7-89D7-552DE480515C}">
      <dgm:prSet/>
      <dgm:spPr/>
      <dgm:t>
        <a:bodyPr/>
        <a:lstStyle/>
        <a:p>
          <a:endParaRPr lang="en-US"/>
        </a:p>
      </dgm:t>
    </dgm:pt>
    <dgm:pt modelId="{F2C10D62-1D6C-4E85-84B0-994F91CE79B2}" type="sibTrans" cxnId="{704961CD-9BF6-4FE7-89D7-552DE480515C}">
      <dgm:prSet/>
      <dgm:spPr/>
      <dgm:t>
        <a:bodyPr/>
        <a:lstStyle/>
        <a:p>
          <a:endParaRPr lang="en-US"/>
        </a:p>
      </dgm:t>
    </dgm:pt>
    <dgm:pt modelId="{556B1801-BD6E-4068-8065-9397F76A0ED0}">
      <dgm:prSet phldrT="[Text]"/>
      <dgm:spPr/>
      <dgm:t>
        <a:bodyPr/>
        <a:lstStyle/>
        <a:p>
          <a:endParaRPr lang="en-US" dirty="0"/>
        </a:p>
      </dgm:t>
    </dgm:pt>
    <dgm:pt modelId="{B70CB997-F0D3-41B1-846A-DFCC5D80A752}" type="parTrans" cxnId="{0FC533B3-B568-422E-B437-F0B0E6885A1C}">
      <dgm:prSet/>
      <dgm:spPr/>
      <dgm:t>
        <a:bodyPr/>
        <a:lstStyle/>
        <a:p>
          <a:endParaRPr lang="ru-RU"/>
        </a:p>
      </dgm:t>
    </dgm:pt>
    <dgm:pt modelId="{33F62A6D-B7F2-422E-A60A-AC2EF79CEECF}" type="sibTrans" cxnId="{0FC533B3-B568-422E-B437-F0B0E6885A1C}">
      <dgm:prSet/>
      <dgm:spPr/>
      <dgm:t>
        <a:bodyPr/>
        <a:lstStyle/>
        <a:p>
          <a:endParaRPr lang="ru-RU"/>
        </a:p>
      </dgm:t>
    </dgm:pt>
    <dgm:pt modelId="{85D6BB67-65F6-44B6-B8C7-69C2BC4D7B89}">
      <dgm:prSet/>
      <dgm:spPr/>
      <dgm:t>
        <a:bodyPr/>
        <a:lstStyle/>
        <a:p>
          <a:endParaRPr lang="ru-RU" dirty="0"/>
        </a:p>
      </dgm:t>
    </dgm:pt>
    <dgm:pt modelId="{E526B219-4F54-4393-8991-59FC2F7D2C06}" type="parTrans" cxnId="{F196B0AE-92C2-4E53-9941-E8A8AFE4D613}">
      <dgm:prSet/>
      <dgm:spPr/>
      <dgm:t>
        <a:bodyPr/>
        <a:lstStyle/>
        <a:p>
          <a:endParaRPr lang="ru-RU"/>
        </a:p>
      </dgm:t>
    </dgm:pt>
    <dgm:pt modelId="{D9C45069-C699-4E0F-AAE6-9A089A4728D2}" type="sibTrans" cxnId="{F196B0AE-92C2-4E53-9941-E8A8AFE4D613}">
      <dgm:prSet/>
      <dgm:spPr/>
      <dgm:t>
        <a:bodyPr/>
        <a:lstStyle/>
        <a:p>
          <a:endParaRPr lang="ru-RU"/>
        </a:p>
      </dgm:t>
    </dgm:pt>
    <dgm:pt modelId="{C99F0369-682E-44E5-AFAA-48E1E7BA36D5}">
      <dgm:prSet/>
      <dgm:spPr/>
      <dgm:t>
        <a:bodyPr/>
        <a:lstStyle/>
        <a:p>
          <a:endParaRPr lang="ru-RU" dirty="0"/>
        </a:p>
      </dgm:t>
    </dgm:pt>
    <dgm:pt modelId="{3AD277AA-DAC8-48AE-B2A0-3FBDF1379CE6}" type="parTrans" cxnId="{E88C2A7A-89EB-41F2-9DEF-1F6F491C66AF}">
      <dgm:prSet/>
      <dgm:spPr/>
      <dgm:t>
        <a:bodyPr/>
        <a:lstStyle/>
        <a:p>
          <a:endParaRPr lang="ru-RU"/>
        </a:p>
      </dgm:t>
    </dgm:pt>
    <dgm:pt modelId="{AFB59F8D-5395-4EA1-8B26-4AA65FA66914}" type="sibTrans" cxnId="{E88C2A7A-89EB-41F2-9DEF-1F6F491C66AF}">
      <dgm:prSet/>
      <dgm:spPr/>
      <dgm:t>
        <a:bodyPr/>
        <a:lstStyle/>
        <a:p>
          <a:endParaRPr lang="ru-RU"/>
        </a:p>
      </dgm:t>
    </dgm:pt>
    <dgm:pt modelId="{D67D8950-892D-4486-9EB8-5DD07C41EAB9}" type="pres">
      <dgm:prSet presAssocID="{B9C32B05-62EA-407A-B21C-2310C79457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9DA937D-C5FD-4ABB-9B48-4618CC864E85}" type="pres">
      <dgm:prSet presAssocID="{42D71409-67F9-455C-8C6D-716D284AAA6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2CBC5870-F9C5-4F58-80CB-A7E8EEA63C22}" type="pres">
      <dgm:prSet presAssocID="{8EA7219F-BDB2-48EB-9EEB-3133522D132E}" presName="Accent1" presStyleCnt="0"/>
      <dgm:spPr/>
    </dgm:pt>
    <dgm:pt modelId="{4878612A-0F1A-4B4E-9644-9039607D8F44}" type="pres">
      <dgm:prSet presAssocID="{8EA7219F-BDB2-48EB-9EEB-3133522D132E}" presName="Accent" presStyleLbl="bgShp" presStyleIdx="0" presStyleCnt="6"/>
      <dgm:spPr/>
    </dgm:pt>
    <dgm:pt modelId="{2386706E-5992-4BE7-9818-1914B1BCE342}" type="pres">
      <dgm:prSet presAssocID="{8EA7219F-BDB2-48EB-9EEB-3133522D132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10F51-A36D-4BFD-9799-7477A7F8AC14}" type="pres">
      <dgm:prSet presAssocID="{3AF880A5-0F00-4315-A5DF-1FE656798601}" presName="Accent2" presStyleCnt="0"/>
      <dgm:spPr/>
    </dgm:pt>
    <dgm:pt modelId="{163330C2-B7A9-424B-9975-27C15C8AD4A3}" type="pres">
      <dgm:prSet presAssocID="{3AF880A5-0F00-4315-A5DF-1FE656798601}" presName="Accent" presStyleLbl="bgShp" presStyleIdx="1" presStyleCnt="6"/>
      <dgm:spPr/>
    </dgm:pt>
    <dgm:pt modelId="{CCA31F3B-C9A4-436E-8DAB-9080575BACF6}" type="pres">
      <dgm:prSet presAssocID="{3AF880A5-0F00-4315-A5DF-1FE65679860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84D5B-6EE3-47F0-A1B4-547DB042EB4E}" type="pres">
      <dgm:prSet presAssocID="{932A6641-B47E-48FC-963F-311CBB9F360A}" presName="Accent3" presStyleCnt="0"/>
      <dgm:spPr/>
    </dgm:pt>
    <dgm:pt modelId="{22C59B39-F404-43C9-8059-1DCF42853726}" type="pres">
      <dgm:prSet presAssocID="{932A6641-B47E-48FC-963F-311CBB9F360A}" presName="Accent" presStyleLbl="bgShp" presStyleIdx="2" presStyleCnt="6"/>
      <dgm:spPr/>
    </dgm:pt>
    <dgm:pt modelId="{209A48E9-192B-4A38-A007-229949F8BAD7}" type="pres">
      <dgm:prSet presAssocID="{932A6641-B47E-48FC-963F-311CBB9F360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9B1CE-E2F3-46DF-B89B-BA8F4B154EB3}" type="pres">
      <dgm:prSet presAssocID="{9AFDEAC1-A74D-44ED-A273-8EEA9AD544D9}" presName="Accent4" presStyleCnt="0"/>
      <dgm:spPr/>
    </dgm:pt>
    <dgm:pt modelId="{30078BD7-409A-4CFC-BAE6-459F6EC3E939}" type="pres">
      <dgm:prSet presAssocID="{9AFDEAC1-A74D-44ED-A273-8EEA9AD544D9}" presName="Accent" presStyleLbl="bgShp" presStyleIdx="3" presStyleCnt="6"/>
      <dgm:spPr/>
    </dgm:pt>
    <dgm:pt modelId="{6DD5055E-F52B-4132-A07E-3BADFA109A3C}" type="pres">
      <dgm:prSet presAssocID="{9AFDEAC1-A74D-44ED-A273-8EEA9AD544D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2764A-33A6-492B-8B3B-68B29A812C4E}" type="pres">
      <dgm:prSet presAssocID="{B9D45139-F3F4-4152-92C4-3D25CEFC119D}" presName="Accent5" presStyleCnt="0"/>
      <dgm:spPr/>
    </dgm:pt>
    <dgm:pt modelId="{31CA2BBA-A388-424F-9DC8-E777B438B36B}" type="pres">
      <dgm:prSet presAssocID="{B9D45139-F3F4-4152-92C4-3D25CEFC119D}" presName="Accent" presStyleLbl="bgShp" presStyleIdx="4" presStyleCnt="6"/>
      <dgm:spPr/>
    </dgm:pt>
    <dgm:pt modelId="{E0CFB451-33EC-42BA-BC22-D6552D993D39}" type="pres">
      <dgm:prSet presAssocID="{B9D45139-F3F4-4152-92C4-3D25CEFC119D}" presName="Child5" presStyleLbl="node1" presStyleIdx="4" presStyleCnt="6" custLinFactNeighborX="3890" custLinFactNeighborY="-1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9E4C1-063C-4279-A803-15320E187DFD}" type="pres">
      <dgm:prSet presAssocID="{4D00E63A-FD9F-481E-BB9D-E2703B1011B0}" presName="Accent6" presStyleCnt="0"/>
      <dgm:spPr/>
    </dgm:pt>
    <dgm:pt modelId="{C619588D-9CBB-467C-9914-1505280EB1E3}" type="pres">
      <dgm:prSet presAssocID="{4D00E63A-FD9F-481E-BB9D-E2703B1011B0}" presName="Accent" presStyleLbl="bgShp" presStyleIdx="5" presStyleCnt="6"/>
      <dgm:spPr/>
    </dgm:pt>
    <dgm:pt modelId="{6AA46A77-33BC-4DB4-824C-3441F579EC5D}" type="pres">
      <dgm:prSet presAssocID="{4D00E63A-FD9F-481E-BB9D-E2703B1011B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C2A7A-89EB-41F2-9DEF-1F6F491C66AF}" srcId="{42D71409-67F9-455C-8C6D-716D284AAA6B}" destId="{C99F0369-682E-44E5-AFAA-48E1E7BA36D5}" srcOrd="7" destOrd="0" parTransId="{3AD277AA-DAC8-48AE-B2A0-3FBDF1379CE6}" sibTransId="{AFB59F8D-5395-4EA1-8B26-4AA65FA66914}"/>
    <dgm:cxn modelId="{9F971A26-DAD6-4029-BC13-DFC4896B8C08}" type="presOf" srcId="{42D71409-67F9-455C-8C6D-716D284AAA6B}" destId="{A9DA937D-C5FD-4ABB-9B48-4618CC864E85}" srcOrd="0" destOrd="0" presId="urn:microsoft.com/office/officeart/2011/layout/HexagonRadial"/>
    <dgm:cxn modelId="{4F63EF6A-64A7-44BB-8EC0-54B14E3C7DC7}" srcId="{42D71409-67F9-455C-8C6D-716D284AAA6B}" destId="{9AFDEAC1-A74D-44ED-A273-8EEA9AD544D9}" srcOrd="3" destOrd="0" parTransId="{4C7BF0C9-F320-4604-83E4-3616EC3F0A51}" sibTransId="{CDA3DFC5-250E-4BBA-A52A-9278B729BB2D}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7591D184-D1A5-40C3-AD59-7A75181888CC}" type="presOf" srcId="{B9D45139-F3F4-4152-92C4-3D25CEFC119D}" destId="{E0CFB451-33EC-42BA-BC22-D6552D993D39}" srcOrd="0" destOrd="0" presId="urn:microsoft.com/office/officeart/2011/layout/HexagonRadial"/>
    <dgm:cxn modelId="{88189342-191C-42E3-8F94-C35C5751D1AA}" type="presOf" srcId="{9AFDEAC1-A74D-44ED-A273-8EEA9AD544D9}" destId="{6DD5055E-F52B-4132-A07E-3BADFA109A3C}" srcOrd="0" destOrd="0" presId="urn:microsoft.com/office/officeart/2011/layout/HexagonRadial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704961CD-9BF6-4FE7-89D7-552DE480515C}" srcId="{42D71409-67F9-455C-8C6D-716D284AAA6B}" destId="{4D00E63A-FD9F-481E-BB9D-E2703B1011B0}" srcOrd="5" destOrd="0" parTransId="{9ADAB2CF-94B0-4FDA-A962-5EEEC02CCC08}" sibTransId="{F2C10D62-1D6C-4E85-84B0-994F91CE79B2}"/>
    <dgm:cxn modelId="{0FC533B3-B568-422E-B437-F0B0E6885A1C}" srcId="{B9C32B05-62EA-407A-B21C-2310C7945705}" destId="{556B1801-BD6E-4068-8065-9397F76A0ED0}" srcOrd="1" destOrd="0" parTransId="{B70CB997-F0D3-41B1-846A-DFCC5D80A752}" sibTransId="{33F62A6D-B7F2-422E-A60A-AC2EF79CEECF}"/>
    <dgm:cxn modelId="{2C685BAE-386F-4131-90D0-7B264E8F8BCA}" srcId="{42D71409-67F9-455C-8C6D-716D284AAA6B}" destId="{B9D45139-F3F4-4152-92C4-3D25CEFC119D}" srcOrd="4" destOrd="0" parTransId="{DBEFAB32-9712-4297-8A8D-7262F6BDA28F}" sibTransId="{F9998EC4-E0CA-4A95-8289-03D8F7927696}"/>
    <dgm:cxn modelId="{24F8CBE2-5003-4E69-A772-6B98F2B05181}" srcId="{42D71409-67F9-455C-8C6D-716D284AAA6B}" destId="{3AF880A5-0F00-4315-A5DF-1FE656798601}" srcOrd="1" destOrd="0" parTransId="{A13BB1F9-5857-4B43-8BF5-6589AA2CB759}" sibTransId="{C198C41D-2640-4669-83ED-E0CD35701C8E}"/>
    <dgm:cxn modelId="{14586DFC-62F9-433E-A400-D9865FE52C71}" type="presOf" srcId="{3AF880A5-0F00-4315-A5DF-1FE656798601}" destId="{CCA31F3B-C9A4-436E-8DAB-9080575BACF6}" srcOrd="0" destOrd="0" presId="urn:microsoft.com/office/officeart/2011/layout/HexagonRadial"/>
    <dgm:cxn modelId="{F196B0AE-92C2-4E53-9941-E8A8AFE4D613}" srcId="{42D71409-67F9-455C-8C6D-716D284AAA6B}" destId="{85D6BB67-65F6-44B6-B8C7-69C2BC4D7B89}" srcOrd="6" destOrd="0" parTransId="{E526B219-4F54-4393-8991-59FC2F7D2C06}" sibTransId="{D9C45069-C699-4E0F-AAE6-9A089A4728D2}"/>
    <dgm:cxn modelId="{4D56C8B4-9052-4D82-8CCC-B831911A0406}" type="presOf" srcId="{4D00E63A-FD9F-481E-BB9D-E2703B1011B0}" destId="{6AA46A77-33BC-4DB4-824C-3441F579EC5D}" srcOrd="0" destOrd="0" presId="urn:microsoft.com/office/officeart/2011/layout/HexagonRadial"/>
    <dgm:cxn modelId="{8A6BDA85-6B91-482C-9BD8-6145887DDF32}" type="presOf" srcId="{B9C32B05-62EA-407A-B21C-2310C7945705}" destId="{D67D8950-892D-4486-9EB8-5DD07C41EAB9}" srcOrd="0" destOrd="0" presId="urn:microsoft.com/office/officeart/2011/layout/HexagonRadial"/>
    <dgm:cxn modelId="{90A2E70B-A772-4099-8EDE-A27A162346EA}" type="presOf" srcId="{932A6641-B47E-48FC-963F-311CBB9F360A}" destId="{209A48E9-192B-4A38-A007-229949F8BAD7}" srcOrd="0" destOrd="0" presId="urn:microsoft.com/office/officeart/2011/layout/HexagonRadial"/>
    <dgm:cxn modelId="{FD0D0812-3766-4422-AB8F-58752BCDBE07}" srcId="{42D71409-67F9-455C-8C6D-716D284AAA6B}" destId="{932A6641-B47E-48FC-963F-311CBB9F360A}" srcOrd="2" destOrd="0" parTransId="{BCC541E2-3A60-4FA0-82BC-A407780EE7DB}" sibTransId="{0E70FA36-C3C7-4A08-A69A-A16BAA6AE9D9}"/>
    <dgm:cxn modelId="{D659DEA5-2E7F-4348-8624-1EC1F3DEFFBC}" type="presOf" srcId="{8EA7219F-BDB2-48EB-9EEB-3133522D132E}" destId="{2386706E-5992-4BE7-9818-1914B1BCE342}" srcOrd="0" destOrd="0" presId="urn:microsoft.com/office/officeart/2011/layout/HexagonRadial"/>
    <dgm:cxn modelId="{03E41772-AB21-445A-8B95-27BB3D49B1BB}" type="presParOf" srcId="{D67D8950-892D-4486-9EB8-5DD07C41EAB9}" destId="{A9DA937D-C5FD-4ABB-9B48-4618CC864E85}" srcOrd="0" destOrd="0" presId="urn:microsoft.com/office/officeart/2011/layout/HexagonRadial"/>
    <dgm:cxn modelId="{6DCFC299-F972-4404-9083-AC838753CE12}" type="presParOf" srcId="{D67D8950-892D-4486-9EB8-5DD07C41EAB9}" destId="{2CBC5870-F9C5-4F58-80CB-A7E8EEA63C22}" srcOrd="1" destOrd="0" presId="urn:microsoft.com/office/officeart/2011/layout/HexagonRadial"/>
    <dgm:cxn modelId="{767D731E-A43E-4713-B2EB-1B6217F8E310}" type="presParOf" srcId="{2CBC5870-F9C5-4F58-80CB-A7E8EEA63C22}" destId="{4878612A-0F1A-4B4E-9644-9039607D8F44}" srcOrd="0" destOrd="0" presId="urn:microsoft.com/office/officeart/2011/layout/HexagonRadial"/>
    <dgm:cxn modelId="{08A51D29-5029-49F3-BD8E-3B24B15141FD}" type="presParOf" srcId="{D67D8950-892D-4486-9EB8-5DD07C41EAB9}" destId="{2386706E-5992-4BE7-9818-1914B1BCE342}" srcOrd="2" destOrd="0" presId="urn:microsoft.com/office/officeart/2011/layout/HexagonRadial"/>
    <dgm:cxn modelId="{90D9BE8E-D79F-4E6F-8AB8-ABE2C83143BB}" type="presParOf" srcId="{D67D8950-892D-4486-9EB8-5DD07C41EAB9}" destId="{C4C10F51-A36D-4BFD-9799-7477A7F8AC14}" srcOrd="3" destOrd="0" presId="urn:microsoft.com/office/officeart/2011/layout/HexagonRadial"/>
    <dgm:cxn modelId="{7D01FE99-72B3-43E2-8D31-08EFD91F30E3}" type="presParOf" srcId="{C4C10F51-A36D-4BFD-9799-7477A7F8AC14}" destId="{163330C2-B7A9-424B-9975-27C15C8AD4A3}" srcOrd="0" destOrd="0" presId="urn:microsoft.com/office/officeart/2011/layout/HexagonRadial"/>
    <dgm:cxn modelId="{FBDCD3E3-260C-4B02-B510-A40FD27CF1B8}" type="presParOf" srcId="{D67D8950-892D-4486-9EB8-5DD07C41EAB9}" destId="{CCA31F3B-C9A4-436E-8DAB-9080575BACF6}" srcOrd="4" destOrd="0" presId="urn:microsoft.com/office/officeart/2011/layout/HexagonRadial"/>
    <dgm:cxn modelId="{17208833-09B8-4B30-941B-D80E6335AEDE}" type="presParOf" srcId="{D67D8950-892D-4486-9EB8-5DD07C41EAB9}" destId="{E8084D5B-6EE3-47F0-A1B4-547DB042EB4E}" srcOrd="5" destOrd="0" presId="urn:microsoft.com/office/officeart/2011/layout/HexagonRadial"/>
    <dgm:cxn modelId="{463C5F98-25B3-4BDE-8F79-0B0F56F86C63}" type="presParOf" srcId="{E8084D5B-6EE3-47F0-A1B4-547DB042EB4E}" destId="{22C59B39-F404-43C9-8059-1DCF42853726}" srcOrd="0" destOrd="0" presId="urn:microsoft.com/office/officeart/2011/layout/HexagonRadial"/>
    <dgm:cxn modelId="{A5343F90-D9FB-4214-A555-88EE1D22D123}" type="presParOf" srcId="{D67D8950-892D-4486-9EB8-5DD07C41EAB9}" destId="{209A48E9-192B-4A38-A007-229949F8BAD7}" srcOrd="6" destOrd="0" presId="urn:microsoft.com/office/officeart/2011/layout/HexagonRadial"/>
    <dgm:cxn modelId="{16F8AB10-D3F7-4870-A027-39C567FD903A}" type="presParOf" srcId="{D67D8950-892D-4486-9EB8-5DD07C41EAB9}" destId="{4B79B1CE-E2F3-46DF-B89B-BA8F4B154EB3}" srcOrd="7" destOrd="0" presId="urn:microsoft.com/office/officeart/2011/layout/HexagonRadial"/>
    <dgm:cxn modelId="{6A25E4F9-C9F8-4C43-8D99-4573C5775A12}" type="presParOf" srcId="{4B79B1CE-E2F3-46DF-B89B-BA8F4B154EB3}" destId="{30078BD7-409A-4CFC-BAE6-459F6EC3E939}" srcOrd="0" destOrd="0" presId="urn:microsoft.com/office/officeart/2011/layout/HexagonRadial"/>
    <dgm:cxn modelId="{CF31353B-99F0-4612-A152-089188FF49D1}" type="presParOf" srcId="{D67D8950-892D-4486-9EB8-5DD07C41EAB9}" destId="{6DD5055E-F52B-4132-A07E-3BADFA109A3C}" srcOrd="8" destOrd="0" presId="urn:microsoft.com/office/officeart/2011/layout/HexagonRadial"/>
    <dgm:cxn modelId="{0BE84684-BEC5-4881-919C-301D38EE287D}" type="presParOf" srcId="{D67D8950-892D-4486-9EB8-5DD07C41EAB9}" destId="{2BC2764A-33A6-492B-8B3B-68B29A812C4E}" srcOrd="9" destOrd="0" presId="urn:microsoft.com/office/officeart/2011/layout/HexagonRadial"/>
    <dgm:cxn modelId="{C458D984-E145-4F07-A9DC-3CC9734F9E03}" type="presParOf" srcId="{2BC2764A-33A6-492B-8B3B-68B29A812C4E}" destId="{31CA2BBA-A388-424F-9DC8-E777B438B36B}" srcOrd="0" destOrd="0" presId="urn:microsoft.com/office/officeart/2011/layout/HexagonRadial"/>
    <dgm:cxn modelId="{6619AC99-95FD-493E-BBCE-FCC078C54364}" type="presParOf" srcId="{D67D8950-892D-4486-9EB8-5DD07C41EAB9}" destId="{E0CFB451-33EC-42BA-BC22-D6552D993D39}" srcOrd="10" destOrd="0" presId="urn:microsoft.com/office/officeart/2011/layout/HexagonRadial"/>
    <dgm:cxn modelId="{2CF0CB6F-08D9-448D-B005-FF9C2E9A6F06}" type="presParOf" srcId="{D67D8950-892D-4486-9EB8-5DD07C41EAB9}" destId="{9D89E4C1-063C-4279-A803-15320E187DFD}" srcOrd="11" destOrd="0" presId="urn:microsoft.com/office/officeart/2011/layout/HexagonRadial"/>
    <dgm:cxn modelId="{27BF1781-1F42-4512-AF1A-C3DBFDDF18A8}" type="presParOf" srcId="{9D89E4C1-063C-4279-A803-15320E187DFD}" destId="{C619588D-9CBB-467C-9914-1505280EB1E3}" srcOrd="0" destOrd="0" presId="urn:microsoft.com/office/officeart/2011/layout/HexagonRadial"/>
    <dgm:cxn modelId="{120C2946-E3D7-4D9A-A2D9-D7D5B7F05FF6}" type="presParOf" srcId="{D67D8950-892D-4486-9EB8-5DD07C41EAB9}" destId="{6AA46A77-33BC-4DB4-824C-3441F579EC5D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6734B-EE6A-4417-A0DD-63DBB43C7276}">
      <dsp:nvSpPr>
        <dsp:cNvPr id="0" name=""/>
        <dsp:cNvSpPr/>
      </dsp:nvSpPr>
      <dsp:spPr>
        <a:xfrm>
          <a:off x="475059" y="1614121"/>
          <a:ext cx="1885950" cy="16485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22225" rIns="4445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76%</a:t>
          </a:r>
          <a:endParaRPr lang="ru-RU" sz="3500" kern="1200" dirty="0"/>
        </a:p>
      </dsp:txBody>
      <dsp:txXfrm>
        <a:off x="946546" y="1861405"/>
        <a:ext cx="919400" cy="1153989"/>
      </dsp:txXfrm>
    </dsp:sp>
    <dsp:sp modelId="{CDD628B6-B768-4C29-BB1D-0106AA63A9EE}">
      <dsp:nvSpPr>
        <dsp:cNvPr id="0" name=""/>
        <dsp:cNvSpPr/>
      </dsp:nvSpPr>
      <dsp:spPr>
        <a:xfrm>
          <a:off x="3571" y="1966912"/>
          <a:ext cx="942975" cy="942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</a:t>
          </a:r>
          <a:endParaRPr lang="ru-RU" sz="2400" kern="1200" dirty="0"/>
        </a:p>
      </dsp:txBody>
      <dsp:txXfrm>
        <a:off x="141666" y="2105007"/>
        <a:ext cx="666785" cy="666785"/>
      </dsp:txXfrm>
    </dsp:sp>
    <dsp:sp modelId="{DA0AEBCA-D5FA-42B4-B6DB-63ED67750DC2}">
      <dsp:nvSpPr>
        <dsp:cNvPr id="0" name=""/>
        <dsp:cNvSpPr/>
      </dsp:nvSpPr>
      <dsp:spPr>
        <a:xfrm>
          <a:off x="2950368" y="1614121"/>
          <a:ext cx="1885950" cy="16485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22225" rIns="4445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80%</a:t>
          </a:r>
          <a:endParaRPr lang="ru-RU" sz="3500" kern="1200" dirty="0"/>
        </a:p>
      </dsp:txBody>
      <dsp:txXfrm>
        <a:off x="3421856" y="1861405"/>
        <a:ext cx="919400" cy="1153989"/>
      </dsp:txXfrm>
    </dsp:sp>
    <dsp:sp modelId="{E161C7FE-A59C-4AB2-A86A-A5E34B135DB4}">
      <dsp:nvSpPr>
        <dsp:cNvPr id="0" name=""/>
        <dsp:cNvSpPr/>
      </dsp:nvSpPr>
      <dsp:spPr>
        <a:xfrm>
          <a:off x="2478881" y="1966912"/>
          <a:ext cx="942975" cy="942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2024</a:t>
          </a:r>
          <a:endParaRPr lang="ru-RU" sz="2400" kern="1200" dirty="0"/>
        </a:p>
      </dsp:txBody>
      <dsp:txXfrm>
        <a:off x="2616976" y="2105007"/>
        <a:ext cx="666785" cy="666785"/>
      </dsp:txXfrm>
    </dsp:sp>
    <dsp:sp modelId="{B5DA7429-90B0-448B-B114-2BBC6E22A938}">
      <dsp:nvSpPr>
        <dsp:cNvPr id="0" name=""/>
        <dsp:cNvSpPr/>
      </dsp:nvSpPr>
      <dsp:spPr>
        <a:xfrm>
          <a:off x="5425678" y="1614121"/>
          <a:ext cx="1885950" cy="16485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22225" rIns="4445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82%</a:t>
          </a:r>
          <a:endParaRPr lang="ru-RU" sz="3500" kern="1200" dirty="0"/>
        </a:p>
      </dsp:txBody>
      <dsp:txXfrm>
        <a:off x="5897165" y="1861405"/>
        <a:ext cx="919400" cy="1153989"/>
      </dsp:txXfrm>
    </dsp:sp>
    <dsp:sp modelId="{CA92D08B-1D01-47C7-8C10-73D785B4F04E}">
      <dsp:nvSpPr>
        <dsp:cNvPr id="0" name=""/>
        <dsp:cNvSpPr/>
      </dsp:nvSpPr>
      <dsp:spPr>
        <a:xfrm>
          <a:off x="4954190" y="1966912"/>
          <a:ext cx="942975" cy="942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2030</a:t>
          </a:r>
          <a:endParaRPr lang="ru-RU" sz="2400" kern="1200" dirty="0"/>
        </a:p>
      </dsp:txBody>
      <dsp:txXfrm>
        <a:off x="5092285" y="2105007"/>
        <a:ext cx="666785" cy="666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937D-C5FD-4ABB-9B48-4618CC864E85}">
      <dsp:nvSpPr>
        <dsp:cNvPr id="0" name=""/>
        <dsp:cNvSpPr/>
      </dsp:nvSpPr>
      <dsp:spPr>
        <a:xfrm>
          <a:off x="3597307" y="1703517"/>
          <a:ext cx="2165244" cy="18730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Региональный модельный центр дополнительного образования детей - 1</a:t>
          </a:r>
          <a:endParaRPr lang="en-US" sz="1100" kern="1200" dirty="0"/>
        </a:p>
      </dsp:txBody>
      <dsp:txXfrm>
        <a:off x="3956118" y="2013903"/>
        <a:ext cx="1447622" cy="1252252"/>
      </dsp:txXfrm>
    </dsp:sp>
    <dsp:sp modelId="{163330C2-B7A9-424B-9975-27C15C8AD4A3}">
      <dsp:nvSpPr>
        <dsp:cNvPr id="0" name=""/>
        <dsp:cNvSpPr/>
      </dsp:nvSpPr>
      <dsp:spPr>
        <a:xfrm>
          <a:off x="4953166" y="807401"/>
          <a:ext cx="816940" cy="7039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6706E-5992-4BE7-9818-1914B1BCE342}">
      <dsp:nvSpPr>
        <dsp:cNvPr id="0" name=""/>
        <dsp:cNvSpPr/>
      </dsp:nvSpPr>
      <dsp:spPr>
        <a:xfrm>
          <a:off x="3796757" y="0"/>
          <a:ext cx="1774402" cy="15350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Муниципальные опорные центры- (69)</a:t>
          </a:r>
        </a:p>
      </dsp:txBody>
      <dsp:txXfrm>
        <a:off x="4090813" y="254393"/>
        <a:ext cx="1186290" cy="1026280"/>
      </dsp:txXfrm>
    </dsp:sp>
    <dsp:sp modelId="{22C59B39-F404-43C9-8059-1DCF42853726}">
      <dsp:nvSpPr>
        <dsp:cNvPr id="0" name=""/>
        <dsp:cNvSpPr/>
      </dsp:nvSpPr>
      <dsp:spPr>
        <a:xfrm>
          <a:off x="5906599" y="2123324"/>
          <a:ext cx="816940" cy="7039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A31F3B-C9A4-436E-8DAB-9080575BACF6}">
      <dsp:nvSpPr>
        <dsp:cNvPr id="0" name=""/>
        <dsp:cNvSpPr/>
      </dsp:nvSpPr>
      <dsp:spPr>
        <a:xfrm>
          <a:off x="5424090" y="944168"/>
          <a:ext cx="1774402" cy="15350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/>
            <a:t>4 БАЗОВЫХ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/>
            <a:t>краевых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/>
            <a:t>организации </a:t>
          </a:r>
          <a:r>
            <a:rPr lang="ru-RU" sz="600" b="1" kern="1200" dirty="0" smtClean="0"/>
            <a:t>(экспертиза программ под сертификат персонифицированного финансирования)</a:t>
          </a:r>
          <a:endParaRPr lang="en-US" sz="600" kern="1200" dirty="0"/>
        </a:p>
      </dsp:txBody>
      <dsp:txXfrm>
        <a:off x="5718146" y="1198561"/>
        <a:ext cx="1186290" cy="1026280"/>
      </dsp:txXfrm>
    </dsp:sp>
    <dsp:sp modelId="{30078BD7-409A-4CFC-BAE6-459F6EC3E939}">
      <dsp:nvSpPr>
        <dsp:cNvPr id="0" name=""/>
        <dsp:cNvSpPr/>
      </dsp:nvSpPr>
      <dsp:spPr>
        <a:xfrm>
          <a:off x="5244283" y="3608753"/>
          <a:ext cx="816940" cy="7039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9A48E9-192B-4A38-A007-229949F8BAD7}">
      <dsp:nvSpPr>
        <dsp:cNvPr id="0" name=""/>
        <dsp:cNvSpPr/>
      </dsp:nvSpPr>
      <dsp:spPr>
        <a:xfrm>
          <a:off x="5424090" y="2800295"/>
          <a:ext cx="1774402" cy="15350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/>
            <a:t>Министерство образования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/>
            <a:t>и науки АК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/>
            <a:t>Министерство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/>
            <a:t>культуры АК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/>
            <a:t>Министерство спорта АК</a:t>
          </a:r>
          <a:endParaRPr lang="en-US" sz="900" kern="1200" dirty="0"/>
        </a:p>
      </dsp:txBody>
      <dsp:txXfrm>
        <a:off x="5718146" y="3054688"/>
        <a:ext cx="1186290" cy="1026280"/>
      </dsp:txXfrm>
    </dsp:sp>
    <dsp:sp modelId="{31CA2BBA-A388-424F-9DC8-E777B438B36B}">
      <dsp:nvSpPr>
        <dsp:cNvPr id="0" name=""/>
        <dsp:cNvSpPr/>
      </dsp:nvSpPr>
      <dsp:spPr>
        <a:xfrm>
          <a:off x="3601336" y="3762946"/>
          <a:ext cx="816940" cy="7039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D5055E-F52B-4132-A07E-3BADFA109A3C}">
      <dsp:nvSpPr>
        <dsp:cNvPr id="0" name=""/>
        <dsp:cNvSpPr/>
      </dsp:nvSpPr>
      <dsp:spPr>
        <a:xfrm>
          <a:off x="3796757" y="3745520"/>
          <a:ext cx="1774402" cy="15350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Образовательные организации</a:t>
          </a:r>
          <a:endParaRPr lang="en-US" sz="1100" kern="1200" dirty="0"/>
        </a:p>
      </dsp:txBody>
      <dsp:txXfrm>
        <a:off x="4090813" y="3999913"/>
        <a:ext cx="1186290" cy="1026280"/>
      </dsp:txXfrm>
    </dsp:sp>
    <dsp:sp modelId="{C619588D-9CBB-467C-9914-1505280EB1E3}">
      <dsp:nvSpPr>
        <dsp:cNvPr id="0" name=""/>
        <dsp:cNvSpPr/>
      </dsp:nvSpPr>
      <dsp:spPr>
        <a:xfrm>
          <a:off x="2632290" y="2447552"/>
          <a:ext cx="816940" cy="70390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CFB451-33EC-42BA-BC22-D6552D993D39}">
      <dsp:nvSpPr>
        <dsp:cNvPr id="0" name=""/>
        <dsp:cNvSpPr/>
      </dsp:nvSpPr>
      <dsp:spPr>
        <a:xfrm>
          <a:off x="2230893" y="2779261"/>
          <a:ext cx="1774402" cy="15350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Уполномоченный орган (комитет по образованию муниципалитета)</a:t>
          </a:r>
          <a:endParaRPr lang="en-US" sz="1100" kern="1200" dirty="0"/>
        </a:p>
      </dsp:txBody>
      <dsp:txXfrm>
        <a:off x="2524949" y="3033654"/>
        <a:ext cx="1186290" cy="1026280"/>
      </dsp:txXfrm>
    </dsp:sp>
    <dsp:sp modelId="{6AA46A77-33BC-4DB4-824C-3441F579EC5D}">
      <dsp:nvSpPr>
        <dsp:cNvPr id="0" name=""/>
        <dsp:cNvSpPr/>
      </dsp:nvSpPr>
      <dsp:spPr>
        <a:xfrm>
          <a:off x="2161869" y="942056"/>
          <a:ext cx="1774402" cy="15350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7 ОПОРНЫХ ОКРУЖНЫХ ОРГАНИЗАЦИЙ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( консультационная и методическая поддержка  МОЦ округа</a:t>
          </a:r>
          <a:endParaRPr lang="en-US" sz="800" kern="1200" dirty="0"/>
        </a:p>
      </dsp:txBody>
      <dsp:txXfrm>
        <a:off x="2455925" y="1196449"/>
        <a:ext cx="1186290" cy="1026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5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3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8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4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5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0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3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0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04CB-64A1-4314-8230-C4CCC9A6B17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22E2-48E4-49E8-8918-297C3488A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3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5;&#1072;&#1094;&#1080;&#1086;&#1085;&#1072;&#1083;&#1100;&#1085;&#1099;&#1077;&#1087;&#1088;&#1086;&#1077;&#1082;&#1090;&#1099;.&#1088;&#1092;/new-projects/molodezh-i-deti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culture22.ru/upload/iblock/ab4/t3h64ofhxgyqytzia2l7eauqlcuxjrb7/Plan-meropriyatiy-po-realizatsii-Kontseptsii-razvitiya-dopolnitelnogo-obrazovaniya-detey-do-2030-goda-v-Alta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74;&#1086;&#1088;&#1077;&#1094;22.&#1088;&#1092;/&#1093;&#1093;-&#1082;&#1088;&#1072;&#1077;&#1074;&#1086;&#1081;-&#1082;&#1086;&#1085;&#1082;&#1091;&#1088;&#1089;-&#1087;&#1088;&#1086;&#1092;&#1077;&#1089;&#1089;&#1080;&#1086;&#1085;&#1072;&#1083;&#1100;&#1085;&#1086;&#1075;/" TargetMode="External"/><Relationship Id="rId2" Type="http://schemas.openxmlformats.org/officeDocument/2006/relationships/hyperlink" Target="https://onlinetestpad.com/2r5m7x6ecuap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3a928e13b4d292f8f71513a2c02086a3/download/1337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://altai22.pfd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"/>
            <a:ext cx="10278533" cy="68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30735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9. Полномочия органов местного самоуправления муниципальных районов и городских округов в сфере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2958237"/>
            <a:ext cx="10862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предоставления дополнительного образования детей в муниципальных образовательных организациях (за исключением дополнительного образования детей, финансовое обеспечение которого осуществляется органами государственной власти субъекта Российской Федерации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/>
              <a:t>создание, реорганизация, ликвидация муниципальных образовательных организаций (за исключением создания органами местного самоуправления муниципальных районов муниципальных образовательных организаций высшего образования), осуществление функций и полномочий учредителей муниципальных образовательных организаций;</a:t>
            </a:r>
          </a:p>
        </p:txBody>
      </p:sp>
    </p:spTree>
    <p:extLst>
      <p:ext uri="{BB962C8B-B14F-4D97-AF65-F5344CB8AC3E}">
        <p14:creationId xmlns:p14="http://schemas.microsoft.com/office/powerpoint/2010/main" val="41012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4466" y="2186001"/>
            <a:ext cx="439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Статья 10. Структура системы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4465" y="2653437"/>
            <a:ext cx="10843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Образование подразделяется на общее образование, профессиональное образование, </a:t>
            </a:r>
            <a:r>
              <a:rPr lang="ru-RU" dirty="0">
                <a:solidFill>
                  <a:srgbClr val="0070C0"/>
                </a:solidFill>
              </a:rPr>
              <a:t>дополнительное образование </a:t>
            </a:r>
            <a:r>
              <a:rPr lang="ru-RU" dirty="0"/>
              <a:t>и профессиональное обучение, обеспечивающие возможность реализации права на </a:t>
            </a:r>
            <a:r>
              <a:rPr lang="ru-RU" dirty="0">
                <a:solidFill>
                  <a:srgbClr val="0070C0"/>
                </a:solidFill>
              </a:rPr>
              <a:t>образование в течение всей жизни (непрерывное образование).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4465" y="3576767"/>
            <a:ext cx="1068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</a:t>
            </a:r>
            <a:r>
              <a:rPr lang="ru-RU" dirty="0">
                <a:solidFill>
                  <a:srgbClr val="0070C0"/>
                </a:solidFill>
              </a:rPr>
              <a:t>Дополнительное образование </a:t>
            </a:r>
            <a:r>
              <a:rPr lang="ru-RU" dirty="0"/>
              <a:t>включает в себя такие подвиды, как </a:t>
            </a:r>
            <a:r>
              <a:rPr lang="ru-RU" dirty="0">
                <a:solidFill>
                  <a:srgbClr val="0070C0"/>
                </a:solidFill>
              </a:rPr>
              <a:t>дополнительное образование детей и взрослых</a:t>
            </a:r>
            <a:r>
              <a:rPr lang="ru-RU" dirty="0"/>
              <a:t> и дополнительное профессиональное образование.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4465" y="4354850"/>
            <a:ext cx="417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Статья 12. Образовательные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9283" y="4733193"/>
            <a:ext cx="10413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Образовательные программы определяют содержание образования.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9282" y="5234277"/>
            <a:ext cx="11040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В Российской Федерации по уровням общего и профессионального образования, по профессиональному обучению реализуются основные образовательные программы, </a:t>
            </a:r>
            <a:r>
              <a:rPr lang="ru-RU" dirty="0">
                <a:solidFill>
                  <a:srgbClr val="0070C0"/>
                </a:solidFill>
              </a:rPr>
              <a:t>по дополнительному образованию - дополнительные образовательные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6194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"/>
    </mc:Choice>
    <mc:Fallback xmlns="">
      <p:transition spd="slow" advTm="21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8130" y="2148514"/>
            <a:ext cx="1051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К дополнительным образовательным программам относятся: </a:t>
            </a:r>
            <a:endParaRPr lang="ru-RU" dirty="0" smtClean="0"/>
          </a:p>
          <a:p>
            <a:endParaRPr lang="ru-RU" dirty="0"/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дополнительные </a:t>
            </a:r>
            <a:r>
              <a:rPr lang="ru-RU" b="1" dirty="0">
                <a:solidFill>
                  <a:srgbClr val="002060"/>
                </a:solidFill>
              </a:rPr>
              <a:t>общеобразовательные</a:t>
            </a:r>
            <a:r>
              <a:rPr lang="ru-RU" dirty="0">
                <a:solidFill>
                  <a:srgbClr val="002060"/>
                </a:solidFill>
              </a:rPr>
              <a:t> программы </a:t>
            </a:r>
            <a:r>
              <a:rPr lang="ru-RU" dirty="0"/>
              <a:t>- дополнительные общеразвивающие программы, дополнительные предпрофессиональные программы в области искусств, дополнительные образовательные программы спортивной подготовки;</a:t>
            </a:r>
          </a:p>
          <a:p>
            <a:r>
              <a:rPr lang="ru-RU" dirty="0"/>
              <a:t>2) дополнительные </a:t>
            </a:r>
            <a:r>
              <a:rPr lang="ru-RU" b="1" dirty="0"/>
              <a:t>профессиональные программы </a:t>
            </a:r>
            <a:r>
              <a:rPr lang="ru-RU" dirty="0"/>
              <a:t>- программы повышения квалификации, программы профессиональной переподготовки.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8130" y="4488303"/>
            <a:ext cx="10930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Образовательные программы самостоятельно разрабатываются и утверждаются организацией, осуществляющей образовательную деятельность, если настоящим Федеральным законом не установлено иное.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933" y="5528733"/>
            <a:ext cx="11946467" cy="1236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Приказ Министерства просвещения Российской Федерации от 09 ноября 2018 N 196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1600" dirty="0" smtClean="0"/>
              <a:t>» </a:t>
            </a:r>
          </a:p>
          <a:p>
            <a:r>
              <a:rPr lang="ru-RU" sz="1600" dirty="0" smtClean="0"/>
              <a:t>(</a:t>
            </a:r>
            <a:r>
              <a:rPr lang="ru-RU" sz="1600" dirty="0" smtClean="0">
                <a:solidFill>
                  <a:srgbClr val="FF0000"/>
                </a:solidFill>
              </a:rPr>
              <a:t>утратил силу с 01.03.2023</a:t>
            </a:r>
            <a:r>
              <a:rPr lang="ru-RU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Приказ </a:t>
            </a:r>
            <a:r>
              <a:rPr lang="ru-RU" sz="1600" dirty="0" err="1"/>
              <a:t>Минпросвещения</a:t>
            </a:r>
            <a:r>
              <a:rPr lang="ru-RU" sz="1600" dirty="0"/>
              <a:t> России от 27 июля 2022 г. N </a:t>
            </a:r>
            <a:r>
              <a:rPr lang="ru-RU" sz="1600" dirty="0" smtClean="0"/>
              <a:t>629 </a:t>
            </a:r>
            <a:r>
              <a:rPr lang="ru-RU" sz="1600" dirty="0"/>
              <a:t>«Об утверждении Порядка организации и осуществления образовательной деятельности по дополнительным общеобразовательным программам» </a:t>
            </a:r>
            <a:r>
              <a:rPr lang="ru-RU" sz="1600" dirty="0" smtClean="0"/>
              <a:t>(</a:t>
            </a:r>
            <a:r>
              <a:rPr lang="ru-RU" sz="1600" dirty="0" smtClean="0">
                <a:solidFill>
                  <a:srgbClr val="FF0000"/>
                </a:solidFill>
              </a:rPr>
              <a:t>действует с </a:t>
            </a:r>
            <a:r>
              <a:rPr lang="ru-RU" sz="1600" dirty="0">
                <a:solidFill>
                  <a:srgbClr val="FF0000"/>
                </a:solidFill>
              </a:rPr>
              <a:t>01.03.2023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130" y="15168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Статья 12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. </a:t>
            </a:r>
            <a:r>
              <a:rPr lang="ru-RU" dirty="0"/>
              <a:t>Образовательные программы</a:t>
            </a:r>
          </a:p>
          <a:p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0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"/>
    </mc:Choice>
    <mc:Fallback xmlns="">
      <p:transition spd="slow" advTm="32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6531" y="1884662"/>
            <a:ext cx="11040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83. Особенности реализации образовательных программ в области искусств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6530" y="2253994"/>
            <a:ext cx="1085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дополнительные </a:t>
            </a:r>
            <a:r>
              <a:rPr lang="ru-RU" b="1" dirty="0"/>
              <a:t>пред</a:t>
            </a:r>
            <a:r>
              <a:rPr lang="ru-RU" dirty="0"/>
              <a:t>профессиональные и </a:t>
            </a:r>
            <a:r>
              <a:rPr lang="ru-RU" b="1" dirty="0"/>
              <a:t>обще</a:t>
            </a:r>
            <a:r>
              <a:rPr lang="ru-RU" dirty="0"/>
              <a:t>развивающие программы;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6530" y="2947417"/>
            <a:ext cx="11336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84. Особенности реализации образовательных программ в области физической культуры и спорта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6094" y="3409882"/>
            <a:ext cx="114384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</a:t>
            </a:r>
            <a:r>
              <a:rPr lang="ru-RU" dirty="0">
                <a:solidFill>
                  <a:srgbClr val="002060"/>
                </a:solidFill>
              </a:rPr>
              <a:t>дополнительные </a:t>
            </a:r>
            <a:r>
              <a:rPr lang="ru-RU" b="1" dirty="0">
                <a:solidFill>
                  <a:srgbClr val="002060"/>
                </a:solidFill>
              </a:rPr>
              <a:t>общеобразовательные</a:t>
            </a:r>
            <a:r>
              <a:rPr lang="ru-RU" dirty="0">
                <a:solidFill>
                  <a:srgbClr val="002060"/>
                </a:solidFill>
              </a:rPr>
              <a:t> программы </a:t>
            </a:r>
            <a:r>
              <a:rPr lang="ru-RU" dirty="0" smtClean="0"/>
              <a:t>в </a:t>
            </a:r>
            <a:r>
              <a:rPr lang="ru-RU" dirty="0"/>
              <a:t>области физической культуры и спорта включают в себя:</a:t>
            </a:r>
          </a:p>
          <a:p>
            <a:pPr fontAlgn="base"/>
            <a:r>
              <a:rPr lang="ru-RU" dirty="0"/>
              <a:t>1) дополнительные </a:t>
            </a:r>
            <a:r>
              <a:rPr lang="ru-RU" i="1" dirty="0"/>
              <a:t>общеразвивающие</a:t>
            </a:r>
            <a:r>
              <a:rPr lang="ru-RU" dirty="0"/>
              <a:t> программы в области физической культуры и спорта, направленные на вовлечение лиц в систематические занятия физической культурой и спортом, на физическое воспитание, физическое развитие личности, формирование культуры здорового образа жизни, выявление одаренных детей, получение ими начальных знаний о физической культуре и спорте (программы физического воспитания и физкультурно-оздоровительные программы</a:t>
            </a:r>
            <a:r>
              <a:rPr lang="ru-RU" dirty="0" smtClean="0"/>
              <a:t>);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</a:t>
            </a:r>
            <a:r>
              <a:rPr lang="ru-RU" dirty="0"/>
              <a:t>) дополнительные образовательные </a:t>
            </a:r>
            <a:r>
              <a:rPr lang="ru-RU" i="1" dirty="0"/>
              <a:t>программы спортивной подготовки</a:t>
            </a:r>
            <a:r>
              <a:rPr lang="ru-RU" dirty="0"/>
              <a:t>, направленные на всестороннее физическое и нравственное развитие, физическое воспитание, совершенствование спортивного мастерства обучающихся посредством организации их систематического участия в спортивных мероприятиях, включая спортивные соревнования, в том числе в целях включения обучающихся в состав спортивных сборных команд.</a:t>
            </a:r>
          </a:p>
        </p:txBody>
      </p:sp>
    </p:spTree>
    <p:extLst>
      <p:ext uri="{BB962C8B-B14F-4D97-AF65-F5344CB8AC3E}">
        <p14:creationId xmlns:p14="http://schemas.microsoft.com/office/powerpoint/2010/main" val="28811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"/>
    </mc:Choice>
    <mc:Fallback xmlns="">
      <p:transition spd="slow" advTm="2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1999" y="1980906"/>
            <a:ext cx="10820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13. Общие требования к реализации образовательных </a:t>
            </a:r>
            <a:r>
              <a:rPr lang="ru-RU" dirty="0" smtClean="0"/>
              <a:t>программ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Образовательные </a:t>
            </a:r>
            <a:r>
              <a:rPr lang="ru-RU" dirty="0"/>
              <a:t>программы реализуются организацией, осуществляющей образовательную деятельность, как самостоятельно, так и посредством </a:t>
            </a:r>
            <a:r>
              <a:rPr lang="ru-RU" i="1" dirty="0"/>
              <a:t>сетевых форм </a:t>
            </a:r>
            <a:r>
              <a:rPr lang="ru-RU" dirty="0"/>
              <a:t>их реализации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"/>
    </mc:Choice>
    <mc:Fallback xmlns="">
      <p:transition spd="slow" advTm="3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1999" y="1980906"/>
            <a:ext cx="10820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Статья</a:t>
            </a:r>
            <a:r>
              <a:rPr lang="ru-RU" dirty="0"/>
              <a:t> 16. Реализация образовательных программ с применением электронного обучения и дистанционных образовательных </a:t>
            </a:r>
            <a:r>
              <a:rPr lang="ru-RU" dirty="0" smtClean="0"/>
              <a:t>технологий)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999" y="2647077"/>
            <a:ext cx="1143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Под 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 Под дистанционными образовательными технологиями 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4934" y="4975704"/>
            <a:ext cx="11531600" cy="1845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Письмо Министерства просвещения РФ от 19 марта 2020 г. № ГД-39/04 "О направлении методических рекомендаций". Методические рекомендации 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технологий.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Письмо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Министерства просвещения РФ от 7 мая 2020 г. № ВБ-976/04 “О реализации курсов внеурочной деятельности, программ воспитания и социализации, дополнительных общеразвивающих программ с использованием дистанционных образовательных технологий”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"/>
    </mc:Choice>
    <mc:Fallback xmlns="">
      <p:transition spd="slow" advTm="21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" y="2258318"/>
            <a:ext cx="1089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15. Сетевая форма реализации образовательных программ</a:t>
            </a:r>
          </a:p>
          <a:p>
            <a:r>
              <a:rPr lang="ru-RU" dirty="0"/>
              <a:t>1. Сетевая форма реализации образовательных программ (далее - сетевая форма)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в том числе иностранных, а также при необходимости с использованием ресурсов иных организаций. В реализации образовательных программ с использованием сетевой формы наряду с организациями, осуществляющими образовательную деятельность, также могут участвовать научные организации, медицинские организации, организации культуры, физкультурно-спортивные и иные организации, обладающие ресурсами, необходимыми для осуществления обучения, проведения учебной и производственной практики и осуществления иных видов учебной деятельности, предусмотренных соответствующей образовательной программой.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3200" y="5579533"/>
            <a:ext cx="10219267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Приказ Министерства науки и высшего образования Российской Федерации  и Министерства просвещения Российской Федерации от 05 августа 2020 №882/391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"/>
    </mc:Choice>
    <mc:Fallback xmlns="">
      <p:transition spd="slow" advTm="32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2047501"/>
            <a:ext cx="1078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28. Компетенция, права, обязанности и ответственность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068" y="2511485"/>
            <a:ext cx="11700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Образовательные организации свободны в определении содержания образования, выборе учебно-методического обеспечения, образовательных технологий по реализуемым ими образовательным программам.</a:t>
            </a:r>
          </a:p>
          <a:p>
            <a:r>
              <a:rPr lang="ru-RU" dirty="0"/>
              <a:t>3. К компетенции образовательной организации в установленной сфере деятельности относятся: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разработка </a:t>
            </a:r>
            <a:r>
              <a:rPr lang="ru-RU" dirty="0"/>
              <a:t>и принятие правил внутреннего распорядка обучающихся, </a:t>
            </a:r>
            <a:r>
              <a:rPr lang="ru-RU" i="1" dirty="0"/>
              <a:t>в том числе устанавливающих требования к дисциплине на учебных занятиях и правилам поведения в образовательной организации</a:t>
            </a:r>
            <a:r>
              <a:rPr lang="ru-RU" dirty="0"/>
              <a:t>, правил внутреннего трудового распорядка, иных локальных нормативных актов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материально-техническое обеспечение образовательной </a:t>
            </a:r>
            <a:r>
              <a:rPr lang="ru-RU" dirty="0" smtClean="0"/>
              <a:t>деятельности…</a:t>
            </a:r>
          </a:p>
          <a:p>
            <a:r>
              <a:rPr lang="ru-RU" dirty="0"/>
              <a:t>6) разработка и утверждение образовательных программ образовательной организации</a:t>
            </a:r>
            <a:r>
              <a:rPr lang="ru-RU" dirty="0" smtClean="0"/>
              <a:t>;</a:t>
            </a:r>
          </a:p>
          <a:p>
            <a:r>
              <a:rPr lang="ru-RU" dirty="0"/>
              <a:t>7) разработка и утверждение по согласованию с учредителем программы развития образовательной организации, если иное не установлено настоящим Федеральным законом;</a:t>
            </a:r>
          </a:p>
          <a:p>
            <a:r>
              <a:rPr lang="ru-RU" dirty="0"/>
              <a:t>8) прием обучающихся в образовательную организацию;</a:t>
            </a:r>
          </a:p>
          <a:p>
            <a:r>
              <a:rPr lang="ru-RU" dirty="0"/>
              <a:t>10) осуществление </a:t>
            </a:r>
            <a:r>
              <a:rPr lang="ru-RU" b="1" dirty="0"/>
              <a:t>текущего контроля успеваемости и промежуточной аттестации обучающихся</a:t>
            </a:r>
            <a:r>
              <a:rPr lang="ru-RU" dirty="0"/>
              <a:t>, установление их форм, периодичности и порядка проведения;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2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"/>
    </mc:Choice>
    <mc:Fallback xmlns="">
      <p:transition spd="slow" advTm="21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2047501"/>
            <a:ext cx="1078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28. Компетенция, права, обязанности и ответственность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867" y="2579906"/>
            <a:ext cx="1105746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3</a:t>
            </a:r>
            <a:r>
              <a:rPr lang="ru-RU" sz="1600" dirty="0"/>
              <a:t>. К компетенции образовательной организации в установленной сфере деятельности относятся:</a:t>
            </a:r>
          </a:p>
          <a:p>
            <a:r>
              <a:rPr lang="ru-RU" sz="1600" dirty="0" smtClean="0"/>
              <a:t>11</a:t>
            </a:r>
            <a:r>
              <a:rPr lang="ru-RU" sz="1600" dirty="0"/>
              <a:t>) </a:t>
            </a:r>
            <a:r>
              <a:rPr lang="ru-RU" sz="1600" b="1" dirty="0"/>
              <a:t>индивидуальный учет результатов освоения </a:t>
            </a:r>
            <a:r>
              <a:rPr lang="ru-RU" sz="1600" dirty="0"/>
              <a:t>обучающимися образовательных программ, а также хранение в архивах информации об этих результатах на бумажных и (или) электронных носителях;</a:t>
            </a:r>
          </a:p>
          <a:p>
            <a:r>
              <a:rPr lang="ru-RU" sz="1600" dirty="0"/>
              <a:t>12) использование и совершенствование методов обучения и воспитания, образовательных технологий, электронного обучения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15</a:t>
            </a:r>
            <a:r>
              <a:rPr lang="ru-RU" sz="1600" dirty="0"/>
              <a:t>) создание необходимых условий для охраны и укрепления здоровья, организации питания обучающихся и работников образовательной организации;</a:t>
            </a:r>
          </a:p>
          <a:p>
            <a:r>
              <a:rPr lang="ru-RU" sz="1600" dirty="0"/>
              <a:t>16) создание условий для занятия обучающимися физической культурой и спортом</a:t>
            </a:r>
            <a:r>
              <a:rPr lang="ru-RU" sz="1600" dirty="0" smtClean="0"/>
              <a:t>;</a:t>
            </a:r>
          </a:p>
          <a:p>
            <a:r>
              <a:rPr lang="ru-RU" sz="1600" dirty="0"/>
              <a:t>19) содействие </a:t>
            </a:r>
            <a:r>
              <a:rPr lang="ru-RU" sz="1600" b="1" dirty="0"/>
              <a:t>деятельности общественных объединений обучающихся</a:t>
            </a:r>
            <a:r>
              <a:rPr lang="ru-RU" sz="1600" dirty="0"/>
              <a:t>, родителей (законных представителей) несовершеннолетних обучающихся, осуществляемой в образовательной организации и не запрещенной законодательством Российской </a:t>
            </a:r>
            <a:r>
              <a:rPr lang="ru-RU" sz="1600" dirty="0" smtClean="0"/>
              <a:t>Федерации, </a:t>
            </a:r>
            <a:r>
              <a:rPr lang="ru-RU" sz="1600" dirty="0"/>
              <a:t> </a:t>
            </a:r>
            <a:r>
              <a:rPr lang="ru-RU" sz="1600" i="1" dirty="0"/>
              <a:t>в том числе содействие деятельности российского движения детей и молодежи</a:t>
            </a:r>
            <a:r>
              <a:rPr lang="ru-RU" sz="1600" dirty="0" smtClean="0"/>
              <a:t>;</a:t>
            </a:r>
          </a:p>
          <a:p>
            <a:r>
              <a:rPr lang="ru-RU" sz="1600" b="1" i="1" dirty="0"/>
              <a:t>19_1) содействие добровольческой (волонтерской) деятельности обучающихся, их участию в общественно полезном труде;</a:t>
            </a:r>
          </a:p>
          <a:p>
            <a:r>
              <a:rPr lang="ru-RU" sz="1600" dirty="0"/>
              <a:t>20) организация научно-методической работы, в том числе организация и проведение научных и методических конференций, семинаров;</a:t>
            </a:r>
          </a:p>
          <a:p>
            <a:r>
              <a:rPr lang="ru-RU" sz="1600" dirty="0"/>
              <a:t>21) обеспечение создания и ведения </a:t>
            </a:r>
            <a:r>
              <a:rPr lang="ru-RU" sz="1600" b="1" dirty="0"/>
              <a:t>официального сайта</a:t>
            </a:r>
            <a:r>
              <a:rPr lang="ru-RU" sz="1600" dirty="0"/>
              <a:t> образовательной организации в сети "Интернет";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69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"/>
    </mc:Choice>
    <mc:Fallback xmlns="">
      <p:transition spd="slow" advTm="34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467" y="2116879"/>
            <a:ext cx="1130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28. Компетенция, права, обязанности и ответственность образовательной организации</a:t>
            </a:r>
          </a:p>
          <a:p>
            <a:r>
              <a:rPr lang="ru-RU" dirty="0" smtClean="0"/>
              <a:t>6</a:t>
            </a:r>
            <a:r>
              <a:rPr lang="ru-RU" dirty="0"/>
              <a:t>. Образовательная организация обязана осуществлять свою деятельность в соответствии с законодательством об образовании, в том числе:</a:t>
            </a:r>
          </a:p>
          <a:p>
            <a:endParaRPr lang="ru-RU" dirty="0"/>
          </a:p>
          <a:p>
            <a:r>
              <a:rPr lang="ru-RU" dirty="0"/>
              <a:t>1) обеспечивать реализацию </a:t>
            </a:r>
            <a:r>
              <a:rPr lang="ru-RU" b="1" dirty="0"/>
              <a:t>в полном объеме </a:t>
            </a:r>
            <a:r>
              <a:rPr lang="ru-RU" dirty="0"/>
              <a:t>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  <a:p>
            <a:endParaRPr lang="ru-RU" dirty="0"/>
          </a:p>
          <a:p>
            <a:r>
              <a:rPr lang="ru-RU" dirty="0"/>
              <a:t>2) создавать безопасные условия обучения, воспитания обучающихся,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организации;</a:t>
            </a:r>
          </a:p>
          <a:p>
            <a:endParaRPr lang="ru-RU" dirty="0"/>
          </a:p>
          <a:p>
            <a:r>
              <a:rPr lang="ru-RU" dirty="0"/>
              <a:t>3) соблюдать права и свободы обучающихся, родителей (законных представителей) несовершеннолетних обучающихся, работников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9165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"/>
    </mc:Choice>
    <mc:Fallback xmlns="">
      <p:transition spd="slow" advTm="2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Нормативно-правовые документы в системе дополнительного образования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1"/>
    </mc:Choice>
    <mc:Fallback xmlns="">
      <p:transition spd="slow" advTm="153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5601" y="1875817"/>
            <a:ext cx="1130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</a:t>
            </a:r>
            <a:r>
              <a:rPr lang="ru-RU" dirty="0" smtClean="0"/>
              <a:t>29. Информационная </a:t>
            </a:r>
            <a:r>
              <a:rPr lang="ru-RU" dirty="0"/>
              <a:t>открытость образовательной </a:t>
            </a:r>
            <a:r>
              <a:rPr lang="ru-RU" dirty="0" smtClean="0"/>
              <a:t>организации</a:t>
            </a:r>
          </a:p>
          <a:p>
            <a:r>
              <a:rPr lang="ru-RU" dirty="0"/>
              <a:t>в) о реализуемых образовательных программах с указанием учебных предметов, курсов, дисциплин (модулей), практики, предусмотренных соответствующей образовательной программой;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5601" y="2799147"/>
            <a:ext cx="10219267" cy="1442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Приказ Федеральной службы по надзору в сфере образования и науки РФ </a:t>
            </a:r>
            <a:r>
              <a:rPr lang="ru-RU" sz="1050" b="1" dirty="0"/>
              <a:t>от 14 августа </a:t>
            </a:r>
            <a:r>
              <a:rPr lang="ru-RU" sz="1200" b="1" dirty="0"/>
              <a:t>2020 г. N 831 "Об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</a:t>
            </a:r>
            <a:r>
              <a:rPr lang="ru-RU" sz="1200" b="1" dirty="0" smtClean="0"/>
              <a:t>информации </a:t>
            </a:r>
            <a:r>
              <a:rPr lang="ru-RU" sz="1200" dirty="0" smtClean="0">
                <a:solidFill>
                  <a:srgbClr val="FF0000"/>
                </a:solidFill>
              </a:rPr>
              <a:t>(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r>
              <a:rPr lang="ru-RU" sz="1400" dirty="0" smtClean="0">
                <a:solidFill>
                  <a:srgbClr val="FF0000"/>
                </a:solidFill>
              </a:rPr>
              <a:t>ДО </a:t>
            </a:r>
            <a:r>
              <a:rPr lang="ru-RU" sz="1400" dirty="0">
                <a:solidFill>
                  <a:srgbClr val="FF0000"/>
                </a:solidFill>
              </a:rPr>
              <a:t>1 сентября 2024 </a:t>
            </a:r>
            <a:r>
              <a:rPr lang="ru-RU" sz="1400" dirty="0" smtClean="0">
                <a:solidFill>
                  <a:srgbClr val="FF0000"/>
                </a:solidFill>
              </a:rPr>
              <a:t>года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Приказ </a:t>
            </a:r>
            <a:r>
              <a:rPr lang="ru-RU" sz="1400" b="1" dirty="0"/>
              <a:t>Федеральной службы по надзору в сфере образования и науки РФ </a:t>
            </a:r>
            <a:r>
              <a:rPr lang="ru-RU" sz="1100" b="1" dirty="0"/>
              <a:t>от </a:t>
            </a:r>
            <a:r>
              <a:rPr lang="ru-RU" sz="1100" b="1" dirty="0" smtClean="0"/>
              <a:t>04 </a:t>
            </a:r>
            <a:r>
              <a:rPr lang="ru-RU" sz="1100" b="1" dirty="0"/>
              <a:t>августа </a:t>
            </a:r>
            <a:r>
              <a:rPr lang="ru-RU" sz="1400" b="1" dirty="0" smtClean="0"/>
              <a:t>2023 </a:t>
            </a:r>
            <a:r>
              <a:rPr lang="ru-RU" sz="1400" b="1" dirty="0"/>
              <a:t>г. N </a:t>
            </a:r>
            <a:r>
              <a:rPr lang="ru-RU" sz="1400" b="1" dirty="0" smtClean="0"/>
              <a:t>1493 </a:t>
            </a:r>
            <a:r>
              <a:rPr lang="ru-RU" sz="1400" b="1" dirty="0"/>
              <a:t>"Об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 </a:t>
            </a:r>
            <a:r>
              <a:rPr lang="ru-RU" sz="1400" dirty="0">
                <a:solidFill>
                  <a:srgbClr val="FF0000"/>
                </a:solidFill>
              </a:rPr>
              <a:t>( </a:t>
            </a:r>
            <a:r>
              <a:rPr lang="ru-RU" sz="1400" dirty="0" smtClean="0">
                <a:solidFill>
                  <a:srgbClr val="FF0000"/>
                </a:solidFill>
              </a:rPr>
              <a:t>с </a:t>
            </a:r>
            <a:r>
              <a:rPr lang="ru-RU" sz="1400" dirty="0">
                <a:solidFill>
                  <a:srgbClr val="FF0000"/>
                </a:solidFill>
              </a:rPr>
              <a:t>1 сентября 2024 года)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601" y="4182534"/>
            <a:ext cx="11108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виде электронного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601" y="4492599"/>
            <a:ext cx="11751732" cy="2295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05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Подраздел "Образование" 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05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</a:t>
            </a:r>
            <a:r>
              <a:rPr lang="ru-RU" sz="1000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реализуемых образовательных программах </a:t>
            </a:r>
            <a:r>
              <a:rPr lang="ru-RU" sz="1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указанием учебных предметов, курсов, дисциплин (модулей), практики, предусмотренных соответствующей образовательной программой (за исключением образовательных программ дошкольного образования), </a:t>
            </a:r>
            <a:r>
              <a:rPr lang="ru-RU" sz="1000" b="1" u="sng" dirty="0">
                <a:latin typeface="Arial" panose="020B0604020202020204" pitchFamily="34" charset="0"/>
                <a:ea typeface="Calibri" panose="020F0502020204030204" pitchFamily="34" charset="0"/>
              </a:rPr>
              <a:t>представляемую в виде образовательной программы 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форме </a:t>
            </a:r>
            <a:r>
              <a:rPr lang="ru-RU" sz="105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электронного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05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документа</a:t>
            </a:r>
            <a:r>
              <a:rPr lang="ru-RU" sz="1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о численности обучающихся по реализуемым образовательным программам за счет бюджетных ассигнований федерального бюджета, бюджетов субъектов Российской Федерации, местных бюджетов и по договорам об образовании за счет средств физических и (или) юридических лиц (в форме электронного документа)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о языках образования (в форме электронного документа)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spcAft>
                <a:spcPts val="0"/>
              </a:spcAft>
            </a:pPr>
            <a:r>
              <a:rPr lang="ru-RU" sz="1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Подраздел "Финансово-хозяйственная деятельность" 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план финансово-хозяйственной деятельности образовательной организации, утвержденный в установленном законодательством Российской Федерации порядке, или бюджетную смету образовательной организации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в форме </a:t>
            </a:r>
            <a:r>
              <a:rPr lang="ru-RU" sz="105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электронного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05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документа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"/>
    </mc:Choice>
    <mc:Fallback xmlns="">
      <p:transition spd="slow" advTm="19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776" y="2995891"/>
            <a:ext cx="9715114" cy="1470025"/>
          </a:xfrm>
        </p:spPr>
        <p:txBody>
          <a:bodyPr>
            <a:normAutofit fontScale="90000"/>
          </a:bodyPr>
          <a:lstStyle/>
          <a:p>
            <a:pPr>
              <a:lnSpc>
                <a:spcPts val="5760"/>
              </a:lnSpc>
            </a:pPr>
            <a:r>
              <a:rPr lang="ru-RU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Национальные цели </a:t>
            </a:r>
            <a:br>
              <a:rPr lang="ru-RU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16480" y="0"/>
            <a:ext cx="1165920" cy="6858000"/>
          </a:xfrm>
          <a:prstGeom prst="rect">
            <a:avLst/>
          </a:prstGeom>
          <a:gradFill flip="none" rotWithShape="1">
            <a:gsLst>
              <a:gs pos="0">
                <a:srgbClr val="00A1D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"/>
    </mc:Choice>
    <mc:Fallback xmlns="">
      <p:transition spd="slow" advTm="2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16480" y="0"/>
            <a:ext cx="1165920" cy="6858000"/>
          </a:xfrm>
          <a:prstGeom prst="rect">
            <a:avLst/>
          </a:prstGeom>
          <a:gradFill flip="none" rotWithShape="1">
            <a:gsLst>
              <a:gs pos="0">
                <a:srgbClr val="00A1D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pic>
        <p:nvPicPr>
          <p:cNvPr id="10" name="Picture 2" descr="https://smena.org/images/obrazovanie/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"/>
            <a:ext cx="1079510" cy="674694"/>
          </a:xfrm>
          <a:prstGeom prst="rect">
            <a:avLst/>
          </a:prstGeom>
          <a:noFill/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5203" y="195437"/>
            <a:ext cx="604867" cy="6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75520" y="0"/>
            <a:ext cx="77768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6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75520" y="0"/>
            <a:ext cx="77768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6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Национальный проект «Образование»:</a:t>
            </a:r>
            <a:br>
              <a:rPr lang="ru-RU" sz="216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lang="ru-RU" sz="216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основные направления реализации</a:t>
            </a:r>
            <a:endParaRPr lang="ru-RU" sz="2160" dirty="0"/>
          </a:p>
        </p:txBody>
      </p:sp>
      <p:sp>
        <p:nvSpPr>
          <p:cNvPr id="16" name="Google Shape;71;p2">
            <a:extLst>
              <a:ext uri="{FF2B5EF4-FFF2-40B4-BE49-F238E27FC236}">
                <a16:creationId xmlns="" xmlns:a16="http://schemas.microsoft.com/office/drawing/2014/main" id="{D23080D7-69DE-4601-88F5-ABC21D9C06F7}"/>
              </a:ext>
            </a:extLst>
          </p:cNvPr>
          <p:cNvSpPr txBox="1"/>
          <p:nvPr/>
        </p:nvSpPr>
        <p:spPr>
          <a:xfrm>
            <a:off x="1429882" y="2219265"/>
            <a:ext cx="3888431" cy="6366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9527" tIns="49750" rIns="99527" bIns="49750" anchor="t" anchorCtr="0">
            <a:spAutoFit/>
          </a:bodyPr>
          <a:lstStyle/>
          <a:p>
            <a:pPr defTabSz="1097280">
              <a:defRPr/>
            </a:pPr>
            <a:r>
              <a:rPr lang="ru-RU" sz="1742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Развитие инфраструктуры образования</a:t>
            </a:r>
            <a:endParaRPr sz="1742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74;p2">
            <a:extLst>
              <a:ext uri="{FF2B5EF4-FFF2-40B4-BE49-F238E27FC236}">
                <a16:creationId xmlns="" xmlns:a16="http://schemas.microsoft.com/office/drawing/2014/main" id="{7660DBBF-7428-44AF-BB78-82E1C060686F}"/>
              </a:ext>
            </a:extLst>
          </p:cNvPr>
          <p:cNvSpPr/>
          <p:nvPr/>
        </p:nvSpPr>
        <p:spPr>
          <a:xfrm>
            <a:off x="1084244" y="2392085"/>
            <a:ext cx="225697" cy="201960"/>
          </a:xfrm>
          <a:prstGeom prst="rect">
            <a:avLst/>
          </a:prstGeom>
          <a:solidFill>
            <a:srgbClr val="1F377B"/>
          </a:solidFill>
          <a:ln>
            <a:noFill/>
          </a:ln>
        </p:spPr>
        <p:txBody>
          <a:bodyPr spcFirstLastPara="1" wrap="square" lIns="99527" tIns="49750" rIns="99527" bIns="49750" anchor="ctr" anchorCtr="0">
            <a:noAutofit/>
          </a:bodyPr>
          <a:lstStyle/>
          <a:p>
            <a:pPr algn="ctr" defTabSz="1097280">
              <a:defRPr/>
            </a:pPr>
            <a:endParaRPr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73;p2">
            <a:extLst>
              <a:ext uri="{FF2B5EF4-FFF2-40B4-BE49-F238E27FC236}">
                <a16:creationId xmlns="" xmlns:a16="http://schemas.microsoft.com/office/drawing/2014/main" id="{989F83A6-A16A-4F04-B2B8-6022154D12B4}"/>
              </a:ext>
            </a:extLst>
          </p:cNvPr>
          <p:cNvSpPr txBox="1"/>
          <p:nvPr/>
        </p:nvSpPr>
        <p:spPr>
          <a:xfrm>
            <a:off x="1429882" y="2910543"/>
            <a:ext cx="3888431" cy="6366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9527" tIns="49750" rIns="99527" bIns="49750" anchor="t" anchorCtr="0">
            <a:spAutoFit/>
          </a:bodyPr>
          <a:lstStyle/>
          <a:p>
            <a:pPr defTabSz="1097280">
              <a:defRPr/>
            </a:pPr>
            <a:r>
              <a:rPr lang="ru-RU" sz="1742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Профессиональное развитие педагогов и управленческих кадров</a:t>
            </a:r>
            <a:endParaRPr sz="174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Google Shape;78;p2">
            <a:extLst>
              <a:ext uri="{FF2B5EF4-FFF2-40B4-BE49-F238E27FC236}">
                <a16:creationId xmlns="" xmlns:a16="http://schemas.microsoft.com/office/drawing/2014/main" id="{48DC1915-579F-401E-9AE6-924BF7508B96}"/>
              </a:ext>
            </a:extLst>
          </p:cNvPr>
          <p:cNvSpPr/>
          <p:nvPr/>
        </p:nvSpPr>
        <p:spPr>
          <a:xfrm>
            <a:off x="1084244" y="2996952"/>
            <a:ext cx="225697" cy="201960"/>
          </a:xfrm>
          <a:prstGeom prst="rect">
            <a:avLst/>
          </a:prstGeom>
          <a:solidFill>
            <a:srgbClr val="1F377B"/>
          </a:solidFill>
          <a:ln>
            <a:noFill/>
          </a:ln>
        </p:spPr>
        <p:txBody>
          <a:bodyPr spcFirstLastPara="1" wrap="square" lIns="99527" tIns="49750" rIns="99527" bIns="49750" anchor="ctr" anchorCtr="0">
            <a:noAutofit/>
          </a:bodyPr>
          <a:lstStyle/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72;p2">
            <a:extLst>
              <a:ext uri="{FF2B5EF4-FFF2-40B4-BE49-F238E27FC236}">
                <a16:creationId xmlns="" xmlns:a16="http://schemas.microsoft.com/office/drawing/2014/main" id="{AAFACDC9-3F9E-4BA3-892A-4A04AA0B6429}"/>
              </a:ext>
            </a:extLst>
          </p:cNvPr>
          <p:cNvSpPr txBox="1"/>
          <p:nvPr/>
        </p:nvSpPr>
        <p:spPr>
          <a:xfrm>
            <a:off x="1429883" y="3601820"/>
            <a:ext cx="3888432" cy="6366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9527" tIns="49750" rIns="99527" bIns="49750" anchor="t" anchorCtr="0">
            <a:spAutoFit/>
          </a:bodyPr>
          <a:lstStyle/>
          <a:p>
            <a:pPr defTabSz="1097280">
              <a:defRPr/>
            </a:pPr>
            <a:r>
              <a:rPr lang="ru-RU" sz="1742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Совершенствование содержания образования и воспитание</a:t>
            </a:r>
            <a:endParaRPr sz="1742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6;p2">
            <a:extLst>
              <a:ext uri="{FF2B5EF4-FFF2-40B4-BE49-F238E27FC236}">
                <a16:creationId xmlns="" xmlns:a16="http://schemas.microsoft.com/office/drawing/2014/main" id="{1C637AF8-E92F-42E5-9291-D7B211961871}"/>
              </a:ext>
            </a:extLst>
          </p:cNvPr>
          <p:cNvSpPr/>
          <p:nvPr/>
        </p:nvSpPr>
        <p:spPr>
          <a:xfrm>
            <a:off x="1084244" y="3688229"/>
            <a:ext cx="232698" cy="201960"/>
          </a:xfrm>
          <a:prstGeom prst="rect">
            <a:avLst/>
          </a:prstGeom>
          <a:solidFill>
            <a:srgbClr val="1F377B"/>
          </a:solidFill>
          <a:ln>
            <a:noFill/>
          </a:ln>
        </p:spPr>
        <p:txBody>
          <a:bodyPr spcFirstLastPara="1" wrap="square" lIns="99527" tIns="49750" rIns="99527" bIns="49750" anchor="ctr" anchorCtr="0">
            <a:noAutofit/>
          </a:bodyPr>
          <a:lstStyle/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lang="ru-RU"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defRPr/>
            </a:pPr>
            <a:endParaRPr sz="196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B3D2A79D-13EE-457F-9281-F8145C536481}"/>
              </a:ext>
            </a:extLst>
          </p:cNvPr>
          <p:cNvSpPr txBox="1">
            <a:spLocks/>
          </p:cNvSpPr>
          <p:nvPr/>
        </p:nvSpPr>
        <p:spPr>
          <a:xfrm>
            <a:off x="911425" y="836712"/>
            <a:ext cx="4493299" cy="1512178"/>
          </a:xfrm>
          <a:prstGeom prst="rect">
            <a:avLst/>
          </a:prstGeom>
        </p:spPr>
        <p:txBody>
          <a:bodyPr vert="horz" lIns="65393" tIns="32696" rIns="65393" bIns="32696" rtlCol="0">
            <a:noAutofit/>
          </a:bodyPr>
          <a:lstStyle>
            <a:lvl1pPr marL="347975" indent="-347975" algn="l" defTabSz="1391900" rtl="0" eaLnBrk="1" latinLnBrk="0" hangingPunct="1">
              <a:lnSpc>
                <a:spcPct val="90000"/>
              </a:lnSpc>
              <a:spcBef>
                <a:spcPts val="1522"/>
              </a:spcBef>
              <a:buFont typeface="Arial" panose="020B0604020202020204" pitchFamily="34" charset="0"/>
              <a:buChar char="•"/>
              <a:defRPr sz="4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392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987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58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17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77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6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196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55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670280">
              <a:spcBef>
                <a:spcPts val="1826"/>
              </a:spcBef>
              <a:buNone/>
              <a:defRPr/>
            </a:pPr>
            <a:r>
              <a:rPr lang="ru-RU" sz="21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цель: </a:t>
            </a:r>
            <a:r>
              <a:rPr lang="ru-RU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D400A533-8645-C94E-836E-7975E72B0B15}"/>
              </a:ext>
            </a:extLst>
          </p:cNvPr>
          <p:cNvSpPr txBox="1">
            <a:spLocks/>
          </p:cNvSpPr>
          <p:nvPr/>
        </p:nvSpPr>
        <p:spPr>
          <a:xfrm>
            <a:off x="5550715" y="1700808"/>
            <a:ext cx="4779355" cy="3197155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97280">
              <a:spcBef>
                <a:spcPts val="1200"/>
              </a:spcBef>
              <a:buNone/>
              <a:defRPr/>
            </a:pPr>
            <a:r>
              <a:rPr lang="ru-RU" sz="144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marL="0" indent="0" defTabSz="1097280">
              <a:spcBef>
                <a:spcPts val="1200"/>
              </a:spcBef>
              <a:buNone/>
              <a:defRPr/>
            </a:pPr>
            <a:r>
              <a:rPr lang="ru-RU" sz="14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 развития способностей и талантов у детей и молодежи</a:t>
            </a:r>
          </a:p>
          <a:p>
            <a:pPr marL="0" indent="0" defTabSz="1097280">
              <a:spcBef>
                <a:spcPts val="1200"/>
              </a:spcBef>
              <a:buNone/>
              <a:defRPr/>
            </a:pPr>
            <a:r>
              <a:rPr lang="ru-RU" sz="14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</a:t>
            </a:r>
            <a:endParaRPr lang="en-US" sz="14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097280">
              <a:spcBef>
                <a:spcPts val="1200"/>
              </a:spcBef>
              <a:buNone/>
              <a:defRPr/>
            </a:pPr>
            <a:r>
              <a:rPr lang="ru-RU" sz="14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D277379-F8FD-CD4D-99F3-A1433C27909A}"/>
              </a:ext>
            </a:extLst>
          </p:cNvPr>
          <p:cNvSpPr/>
          <p:nvPr/>
        </p:nvSpPr>
        <p:spPr>
          <a:xfrm>
            <a:off x="5577543" y="836713"/>
            <a:ext cx="6740219" cy="77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ru-RU" sz="220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</a:t>
            </a:r>
            <a:br>
              <a:rPr lang="ru-RU" sz="220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цели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75520" y="750303"/>
            <a:ext cx="769045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68" y="5376956"/>
            <a:ext cx="1105347" cy="111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4198" y="5300041"/>
            <a:ext cx="1347821" cy="120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568" y="5380505"/>
            <a:ext cx="1306914" cy="1065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241" y="5383097"/>
            <a:ext cx="1640733" cy="10896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0392" y="5332301"/>
            <a:ext cx="1285922" cy="11234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8899" y="5403588"/>
            <a:ext cx="1012607" cy="12519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1770" y="5400197"/>
            <a:ext cx="1479205" cy="11045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4741" y="5250439"/>
            <a:ext cx="1227115" cy="12347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68" y="4818772"/>
            <a:ext cx="46386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"/>
    </mc:Choice>
    <mc:Fallback xmlns="">
      <p:transition spd="slow" advTm="30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16480" y="0"/>
            <a:ext cx="1165920" cy="6858000"/>
          </a:xfrm>
          <a:prstGeom prst="rect">
            <a:avLst/>
          </a:prstGeom>
          <a:gradFill flip="none" rotWithShape="1">
            <a:gsLst>
              <a:gs pos="0">
                <a:srgbClr val="00A1D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pic>
        <p:nvPicPr>
          <p:cNvPr id="10" name="Picture 2" descr="https://smena.org/images/obrazovanie/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"/>
            <a:ext cx="1079510" cy="674694"/>
          </a:xfrm>
          <a:prstGeom prst="rect">
            <a:avLst/>
          </a:prstGeom>
          <a:noFill/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5203" y="195437"/>
            <a:ext cx="604867" cy="6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75520" y="0"/>
            <a:ext cx="77768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6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75520" y="220695"/>
            <a:ext cx="77768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16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каждого ребенка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768221" y="3563957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97834" y="4811554"/>
            <a:ext cx="711047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60" dirty="0">
                <a:solidFill>
                  <a:srgbClr val="1B3281"/>
                </a:solidFill>
                <a:latin typeface="Arial" panose="020B0604020202020204" pitchFamily="34" charset="0"/>
              </a:rPr>
              <a:t>Охват детей 5-18 лет дополнительным образованием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775520" y="663893"/>
            <a:ext cx="8587783" cy="4088255"/>
            <a:chOff x="971600" y="553244"/>
            <a:chExt cx="7156486" cy="3406879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7325" r="7222"/>
            <a:stretch>
              <a:fillRect/>
            </a:stretch>
          </p:blipFill>
          <p:spPr bwMode="auto">
            <a:xfrm>
              <a:off x="5026203" y="697260"/>
              <a:ext cx="3101883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02E119F1-B1D3-4BFD-B479-ED9BBC923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t="16331" r="54708" b="20857"/>
            <a:stretch>
              <a:fillRect/>
            </a:stretch>
          </p:blipFill>
          <p:spPr>
            <a:xfrm>
              <a:off x="971600" y="697260"/>
              <a:ext cx="4176464" cy="3262863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4644008" y="553244"/>
              <a:ext cx="1008112" cy="11521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6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775520" y="750303"/>
            <a:ext cx="769045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1" cstate="print"/>
          <a:srcRect l="13889" t="33366" r="73833"/>
          <a:stretch>
            <a:fillRect/>
          </a:stretch>
        </p:blipFill>
        <p:spPr bwMode="auto">
          <a:xfrm>
            <a:off x="609600" y="1182350"/>
            <a:ext cx="1338739" cy="18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3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"/>
    </mc:Choice>
    <mc:Fallback xmlns="">
      <p:transition spd="slow" advTm="25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16480" y="0"/>
            <a:ext cx="1165920" cy="6858000"/>
          </a:xfrm>
          <a:prstGeom prst="rect">
            <a:avLst/>
          </a:prstGeom>
          <a:gradFill flip="none" rotWithShape="1">
            <a:gsLst>
              <a:gs pos="0">
                <a:srgbClr val="00A1D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pic>
        <p:nvPicPr>
          <p:cNvPr id="10" name="Picture 2" descr="https://smena.org/images/obrazovanie/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"/>
            <a:ext cx="1079510" cy="674694"/>
          </a:xfrm>
          <a:prstGeom prst="rect">
            <a:avLst/>
          </a:prstGeom>
          <a:noFill/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5203" y="195437"/>
            <a:ext cx="604867" cy="6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689110" y="145435"/>
            <a:ext cx="77768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6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75520" y="220694"/>
            <a:ext cx="77768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6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каждого ребенка. </a:t>
            </a:r>
            <a:r>
              <a:rPr lang="ru-RU" sz="216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Развитие инфраструктуры </a:t>
            </a:r>
            <a:endParaRPr lang="ru-RU" sz="216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75520" y="750303"/>
            <a:ext cx="769045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71607A4-D812-4B78-ABAF-C398D662A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4" y="5462937"/>
            <a:ext cx="4188518" cy="1395064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257062" y="2996952"/>
            <a:ext cx="1728192" cy="1123325"/>
            <a:chOff x="4355976" y="4009628"/>
            <a:chExt cx="2808312" cy="17053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C80980CB-707B-4FA3-85D8-2297A6451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153644"/>
              <a:ext cx="1623923" cy="108012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4355976" y="4009628"/>
              <a:ext cx="2808312" cy="1705372"/>
              <a:chOff x="4355976" y="4009628"/>
              <a:chExt cx="2808312" cy="1705372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355976" y="4009628"/>
                <a:ext cx="2016224" cy="129614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60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6372200" y="4657700"/>
                <a:ext cx="792088" cy="6480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60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4499992" y="5305772"/>
                <a:ext cx="360040" cy="40922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60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5652120" y="5305772"/>
                <a:ext cx="360040" cy="40922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60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516216" y="5305772"/>
                <a:ext cx="360040" cy="40922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60"/>
              </a:p>
            </p:txBody>
          </p:sp>
        </p:grp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80980CB-707B-4FA3-85D8-2297A6451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94" y="3688229"/>
            <a:ext cx="1818716" cy="1123325"/>
          </a:xfrm>
          <a:prstGeom prst="rect">
            <a:avLst/>
          </a:prstGeom>
        </p:spPr>
      </p:pic>
      <p:pic>
        <p:nvPicPr>
          <p:cNvPr id="22532" name="Picture 4" descr="https://im0-tub-ru.yandex.net/i?id=e57f25cf4cf1d80cccce6fc5b4f629c1-l&amp;n=13"/>
          <p:cNvPicPr>
            <a:picLocks noChangeAspect="1" noChangeArrowheads="1"/>
          </p:cNvPicPr>
          <p:nvPr/>
        </p:nvPicPr>
        <p:blipFill>
          <a:blip r:embed="rId7" cstate="print"/>
          <a:srcRect l="15790" t="15789" r="15789" b="21053"/>
          <a:stretch>
            <a:fillRect/>
          </a:stretch>
        </p:blipFill>
        <p:spPr bwMode="auto">
          <a:xfrm>
            <a:off x="2985255" y="1268760"/>
            <a:ext cx="2153039" cy="1987421"/>
          </a:xfrm>
          <a:prstGeom prst="rect">
            <a:avLst/>
          </a:prstGeom>
          <a:noFill/>
        </p:spPr>
      </p:pic>
      <p:pic>
        <p:nvPicPr>
          <p:cNvPr id="22536" name="Picture 8" descr="https://p0.zoon.ru/preview/hHaFwXkybybhhPqDRoSuxw/2400x1500x85/1/7/c/original_605398cc22a38a50b31b20c9_60af2abc44f4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0653" y="1355169"/>
            <a:ext cx="1499855" cy="1382554"/>
          </a:xfrm>
          <a:prstGeom prst="rect">
            <a:avLst/>
          </a:prstGeom>
          <a:noFill/>
        </p:spPr>
      </p:pic>
      <p:pic>
        <p:nvPicPr>
          <p:cNvPr id="22538" name="Picture 10" descr="https://i.ytimg.com/vi/4Mo6zvfcKG4/maxresdefaul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834" y="4465915"/>
            <a:ext cx="1901011" cy="1069320"/>
          </a:xfrm>
          <a:prstGeom prst="rect">
            <a:avLst/>
          </a:prstGeom>
          <a:noFill/>
        </p:spPr>
      </p:pic>
      <p:pic>
        <p:nvPicPr>
          <p:cNvPr id="22542" name="Picture 14" descr="https://pbs.twimg.com/media/DjqrEYiX0AIsF0L.jpg:lar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1" y="1182351"/>
            <a:ext cx="4083851" cy="2333059"/>
          </a:xfrm>
          <a:prstGeom prst="rect">
            <a:avLst/>
          </a:prstGeom>
          <a:noFill/>
        </p:spPr>
      </p:pic>
      <p:sp>
        <p:nvSpPr>
          <p:cNvPr id="22544" name="AutoShape 16" descr="blob:https://web.whatsapp.com/79c6db15-8c68-43de-9133-209fb42d01e7"/>
          <p:cNvSpPr>
            <a:spLocks noChangeAspect="1" noChangeArrowheads="1"/>
          </p:cNvSpPr>
          <p:nvPr/>
        </p:nvSpPr>
        <p:spPr bwMode="auto">
          <a:xfrm>
            <a:off x="7962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ru-RU" sz="2160"/>
          </a:p>
        </p:txBody>
      </p:sp>
      <p:sp>
        <p:nvSpPr>
          <p:cNvPr id="22546" name="AutoShape 18" descr="blob:https://web.whatsapp.com/8dfcfd9e-e518-4753-ae38-4ccabbb6ce68"/>
          <p:cNvSpPr>
            <a:spLocks noChangeAspect="1" noChangeArrowheads="1"/>
          </p:cNvSpPr>
          <p:nvPr/>
        </p:nvSpPr>
        <p:spPr bwMode="auto">
          <a:xfrm>
            <a:off x="7962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ru-RU" sz="2160"/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3774637"/>
            <a:ext cx="4061251" cy="26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8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"/>
    </mc:Choice>
    <mc:Fallback xmlns="">
      <p:transition spd="slow" advTm="32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23392" y="3429000"/>
            <a:ext cx="3840427" cy="864096"/>
          </a:xfrm>
          <a:prstGeom prst="round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доступность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3392" y="5541235"/>
            <a:ext cx="3840427" cy="864096"/>
          </a:xfrm>
          <a:prstGeom prst="round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профориентация</a:t>
            </a:r>
          </a:p>
          <a:p>
            <a:pPr algn="ctr"/>
            <a:r>
              <a:rPr lang="ru-RU" sz="2400" dirty="0"/>
              <a:t>наставничество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2224" y="3332989"/>
            <a:ext cx="3840427" cy="864096"/>
          </a:xfrm>
          <a:prstGeom prst="round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выявление и поддержка талантливых детей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12224" y="4389107"/>
            <a:ext cx="3840427" cy="1152128"/>
          </a:xfrm>
          <a:prstGeom prst="round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40"/>
              </a:lnSpc>
            </a:pPr>
            <a:r>
              <a:rPr lang="ru-RU" sz="1867" dirty="0"/>
              <a:t>сопровождение, развитие и совершенствование профессионального мастерства педагогических  работников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392" y="4485117"/>
            <a:ext cx="3840427" cy="864096"/>
          </a:xfrm>
          <a:prstGeom prst="round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обновление содержания образования</a:t>
            </a:r>
          </a:p>
        </p:txBody>
      </p:sp>
      <p:pic>
        <p:nvPicPr>
          <p:cNvPr id="10" name="Рисунок 9" descr="алт и детти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12757" y="644691"/>
            <a:ext cx="3712905" cy="278253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3339" y="2688299"/>
            <a:ext cx="11952651" cy="41010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4938910" y="5829268"/>
            <a:ext cx="2671244" cy="74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/>
              <a:t>Навигатор – </a:t>
            </a:r>
          </a:p>
          <a:p>
            <a:pPr algn="ctr"/>
            <a:r>
              <a:rPr lang="en-US" sz="2133" dirty="0"/>
              <a:t>https://altai22.pfdo.ru</a:t>
            </a:r>
            <a:endParaRPr lang="ru-RU" sz="2133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67542" y="-27384"/>
            <a:ext cx="9985109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/>
              <a:t>Указ Президента Российской Федерации № 599 «О мерах по реализации государственной политики в области образования и науки»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9350" y="68627"/>
            <a:ext cx="1796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2012 год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9350" y="1661319"/>
            <a:ext cx="1796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2019 год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67541" y="1209141"/>
            <a:ext cx="835292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/>
              <a:t>Федеральный проект «Успех каждого ребенка» национального проекта «Образование»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943872" y="3332990"/>
            <a:ext cx="2592288" cy="2496277"/>
            <a:chOff x="539552" y="843558"/>
            <a:chExt cx="789856" cy="78100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843558"/>
              <a:ext cx="789856" cy="78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8958" y="1122964"/>
              <a:ext cx="256352" cy="27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Прямоугольник 21"/>
          <p:cNvSpPr/>
          <p:nvPr/>
        </p:nvSpPr>
        <p:spPr>
          <a:xfrm>
            <a:off x="1967541" y="1881215"/>
            <a:ext cx="9889099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/>
              <a:t>Приказ Министерства просвещения Российской Федерации №467  о внедрении Целевой модели развития региональной системы дополнительного образования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12224" y="5637245"/>
            <a:ext cx="3840427" cy="864096"/>
          </a:xfrm>
          <a:prstGeom prst="round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персонифицированный учет и финансирование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1371" y="2756926"/>
            <a:ext cx="1152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Целевая  модель развития региональной системы дополнительного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15235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"/>
    </mc:Choice>
    <mc:Fallback xmlns="">
      <p:transition spd="slow" advTm="55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алт и детти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12757" y="644691"/>
            <a:ext cx="3712905" cy="2782536"/>
          </a:xfrm>
          <a:prstGeom prst="rect">
            <a:avLst/>
          </a:prstGeom>
        </p:spPr>
      </p:pic>
      <p:graphicFrame>
        <p:nvGraphicFramePr>
          <p:cNvPr id="28" name="Diagram 3"/>
          <p:cNvGraphicFramePr/>
          <p:nvPr>
            <p:extLst/>
          </p:nvPr>
        </p:nvGraphicFramePr>
        <p:xfrm>
          <a:off x="-1440160" y="1412776"/>
          <a:ext cx="9360363" cy="528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2543606" y="3429000"/>
            <a:ext cx="1344149" cy="1316765"/>
            <a:chOff x="539552" y="843558"/>
            <a:chExt cx="789856" cy="78100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9552" y="843558"/>
              <a:ext cx="789856" cy="78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Рисунок 6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8958" y="1122964"/>
              <a:ext cx="256352" cy="27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Прямоугольник 36"/>
          <p:cNvSpPr/>
          <p:nvPr/>
        </p:nvSpPr>
        <p:spPr>
          <a:xfrm>
            <a:off x="335360" y="164638"/>
            <a:ext cx="1152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Целевая  модель развития региональной системы дополнительного образования 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 l="10151" t="9028" r="1870" b="9721"/>
          <a:stretch>
            <a:fillRect/>
          </a:stretch>
        </p:blipFill>
        <p:spPr bwMode="auto">
          <a:xfrm>
            <a:off x="7141110" y="741999"/>
            <a:ext cx="4793400" cy="2488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7545841" y="3494200"/>
            <a:ext cx="3840427" cy="864096"/>
          </a:xfrm>
          <a:prstGeom prst="round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персонифицированный учет и финансирование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45841" y="4621616"/>
            <a:ext cx="3840427" cy="864096"/>
          </a:xfrm>
          <a:prstGeom prst="round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социальный заказ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651513" y="2481892"/>
            <a:ext cx="2282997" cy="748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267" b="1" dirty="0">
                <a:solidFill>
                  <a:schemeClr val="bg1"/>
                </a:solidFill>
              </a:rPr>
              <a:t>ЕАИС ДО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46426" y="5749032"/>
            <a:ext cx="14237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78,21%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АК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92113" y="5749032"/>
            <a:ext cx="9012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80%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РФ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80446" y="6037064"/>
            <a:ext cx="1703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2024 </a:t>
            </a:r>
            <a:r>
              <a:rPr lang="ru-RU" sz="3200" b="1" dirty="0">
                <a:solidFill>
                  <a:srgbClr val="0070C0"/>
                </a:solidFill>
              </a:rPr>
              <a:t>год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978278"/>
      </p:ext>
    </p:extLst>
  </p:cSld>
  <p:clrMapOvr>
    <a:masterClrMapping/>
  </p:clrMapOvr>
  <p:transition advTm="64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34" y="160601"/>
            <a:ext cx="10515600" cy="1325563"/>
          </a:xfrm>
        </p:spPr>
        <p:txBody>
          <a:bodyPr/>
          <a:lstStyle/>
          <a:p>
            <a:r>
              <a:rPr lang="ru-RU" dirty="0" smtClean="0"/>
              <a:t>Молодежь и дети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 - создание </a:t>
            </a:r>
            <a:r>
              <a:rPr lang="ru-RU" dirty="0"/>
              <a:t>возможностей для развития талантов и самореализации молодых людей, воспитания ответственного и высоконравственного человека.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7" y="89429"/>
            <a:ext cx="1257300" cy="1057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6133" y="4807635"/>
            <a:ext cx="6815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ru-RU" dirty="0" err="1" smtClean="0">
                <a:hlinkClick r:id="rId3"/>
              </a:rPr>
              <a:t>национальныепроекты.рф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23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7" y="0"/>
            <a:ext cx="11618966" cy="70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73" y="62216"/>
            <a:ext cx="12262373" cy="67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5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нормативно-</a:t>
            </a:r>
            <a:br>
              <a:rPr lang="ru-RU" dirty="0" smtClean="0"/>
            </a:br>
            <a:r>
              <a:rPr lang="ru-RU" dirty="0" smtClean="0"/>
              <a:t>правовых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309" y="270933"/>
            <a:ext cx="54292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8"/>
    </mc:Choice>
    <mc:Fallback xmlns="">
      <p:transition spd="slow" advTm="1193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72209" cy="6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71"/>
            <a:ext cx="12290521" cy="66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54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6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Концепция </a:t>
            </a:r>
            <a:r>
              <a:rPr lang="ru-RU" dirty="0"/>
              <a:t>развития дополнительного образования детей до 2030 года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Постановление Правительства РФ от </a:t>
            </a:r>
            <a:r>
              <a:rPr lang="ru-RU" dirty="0"/>
              <a:t>31 марта 2022 г 678-р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599" y="2582333"/>
            <a:ext cx="10515600" cy="1320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направлена на определение приоритетных целей, задач, направлений и механизмов развития дополнительного образования детей в Российской Федерации до 2030 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866" y="6009901"/>
            <a:ext cx="1137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План мероприятий по реализации концепции развития дополнительного образования детей в Алтайском крае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255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49283"/>
            <a:ext cx="12046857" cy="6808718"/>
            <a:chOff x="0" y="49283"/>
            <a:chExt cx="12046857" cy="68087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9283"/>
              <a:ext cx="12046857" cy="6808718"/>
            </a:xfrm>
            <a:prstGeom prst="rect">
              <a:avLst/>
            </a:prstGeom>
          </p:spPr>
        </p:pic>
        <p:grpSp>
          <p:nvGrpSpPr>
            <p:cNvPr id="16" name="Группа 15"/>
            <p:cNvGrpSpPr/>
            <p:nvPr/>
          </p:nvGrpSpPr>
          <p:grpSpPr>
            <a:xfrm>
              <a:off x="981074" y="2362200"/>
              <a:ext cx="10125076" cy="4441032"/>
              <a:chOff x="981074" y="2362200"/>
              <a:chExt cx="10125076" cy="4441032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981075" y="3348037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981074" y="4743450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981074" y="6176963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000625" y="3248025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5000625" y="4848225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19675" y="6793707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8696325" y="2362200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8696325" y="3238500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8696325" y="5591175"/>
                <a:ext cx="2409825" cy="95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32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381829" y="4412343"/>
            <a:ext cx="4005942" cy="14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" y="0"/>
            <a:ext cx="12374604" cy="6858000"/>
            <a:chOff x="1" y="0"/>
            <a:chExt cx="12374604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12374604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5143" y="2670629"/>
              <a:ext cx="2039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и социальный заказ (СЗ)</a:t>
              </a:r>
              <a:endParaRPr lang="ru-RU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4800" y="3598666"/>
              <a:ext cx="1635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и </a:t>
              </a:r>
              <a:r>
                <a:rPr lang="ru-RU" sz="1400" dirty="0" err="1" smtClean="0"/>
                <a:t>соцсертификаты</a:t>
              </a:r>
              <a:r>
                <a:rPr lang="ru-RU" sz="1400" dirty="0" smtClean="0"/>
                <a:t>)</a:t>
              </a:r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8981" y="3598666"/>
              <a:ext cx="1821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и </a:t>
              </a:r>
              <a:r>
                <a:rPr lang="ru-RU" sz="1400" dirty="0" err="1" smtClean="0"/>
                <a:t>соцсертификатами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54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626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699657" y="5965371"/>
            <a:ext cx="4005942" cy="14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281"/>
            <a:ext cx="12289064" cy="689728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251200" y="2670629"/>
            <a:ext cx="4005942" cy="14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251200" y="4891314"/>
            <a:ext cx="4005942" cy="14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251200" y="6311900"/>
            <a:ext cx="4005942" cy="14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867" y="352424"/>
            <a:ext cx="10515600" cy="635317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smtClean="0"/>
              <a:t>Указ </a:t>
            </a:r>
            <a:r>
              <a:rPr lang="ru-RU" dirty="0"/>
              <a:t>Президента Российской Федерации от 21 июля 2020 г. № 474 «О национальных целях развития Российской Федерации на период до 2030 года». </a:t>
            </a:r>
          </a:p>
          <a:p>
            <a:r>
              <a:rPr lang="ru-RU" dirty="0" smtClean="0"/>
              <a:t>Указ </a:t>
            </a:r>
            <a:r>
              <a:rPr lang="ru-RU" dirty="0"/>
              <a:t>Президента Российской Федерации от 29 мая 2017 г. № 240 «Об объявлении в Российской Федерации Десятилетия детства». </a:t>
            </a:r>
            <a:endParaRPr lang="ru-RU" dirty="0" smtClean="0"/>
          </a:p>
          <a:p>
            <a:r>
              <a:rPr lang="ru-RU" dirty="0" smtClean="0"/>
              <a:t>Постановление </a:t>
            </a:r>
            <a:r>
              <a:rPr lang="ru-RU" dirty="0"/>
              <a:t>Правительства РФ от 30.12.2015 № 1493 (ред. от 30.03. 2020) «О государственной программе «Патриотическое воспитание граждан Российской </a:t>
            </a:r>
            <a:r>
              <a:rPr lang="ru-RU" dirty="0" smtClean="0"/>
              <a:t>Федерации»</a:t>
            </a:r>
          </a:p>
          <a:p>
            <a:r>
              <a:rPr lang="ru-RU" dirty="0" smtClean="0"/>
              <a:t>Стратегия </a:t>
            </a:r>
            <a:r>
              <a:rPr lang="ru-RU" dirty="0"/>
              <a:t>развития воспитания в Российской Федерации на период до 2025 года, утвержденная Распоряжением Правительства Российской Федерации от 29 мая 2015 г. № 996-р. </a:t>
            </a:r>
            <a:r>
              <a:rPr lang="ru-RU" dirty="0" smtClean="0"/>
              <a:t> </a:t>
            </a:r>
          </a:p>
          <a:p>
            <a:r>
              <a:rPr lang="ru-RU" dirty="0"/>
              <a:t>Федеральный закон от 14.07.2022 № 261-ФЗ "О российском движении детей и </a:t>
            </a:r>
            <a:r>
              <a:rPr lang="ru-RU" dirty="0" smtClean="0"/>
              <a:t>молодежи»</a:t>
            </a:r>
          </a:p>
          <a:p>
            <a:r>
              <a:rPr lang="ru-RU" dirty="0"/>
              <a:t>Приказ Министерства просвещения РФ от </a:t>
            </a:r>
            <a:r>
              <a:rPr lang="ru-RU" dirty="0" smtClean="0"/>
              <a:t>30 </a:t>
            </a:r>
            <a:r>
              <a:rPr lang="ru-RU" dirty="0"/>
              <a:t>августа </a:t>
            </a:r>
            <a:r>
              <a:rPr lang="ru-RU" dirty="0" smtClean="0"/>
              <a:t>2024 </a:t>
            </a:r>
            <a:r>
              <a:rPr lang="ru-RU" dirty="0"/>
              <a:t>года N </a:t>
            </a:r>
            <a:r>
              <a:rPr lang="ru-RU" dirty="0" smtClean="0"/>
              <a:t>620 </a:t>
            </a:r>
            <a:r>
              <a:rPr lang="ru-RU" dirty="0" smtClean="0"/>
              <a:t>“Об </a:t>
            </a:r>
            <a:r>
              <a:rPr lang="ru-RU" dirty="0"/>
              <a:t>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</a:t>
            </a:r>
            <a:r>
              <a:rPr lang="ru-RU" dirty="0" smtClean="0"/>
              <a:t>2024/25 </a:t>
            </a:r>
            <a:r>
              <a:rPr lang="ru-RU" dirty="0"/>
              <a:t>учебный год”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труда и социальной защиты Российской Федерации 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от 22.09.2021 № 652н </a:t>
            </a:r>
            <a:r>
              <a:rPr lang="ru-RU" dirty="0"/>
              <a:t>"Об утверждении профессионального стандарта "Педагог дополнительного образования детей и взрослых</a:t>
            </a:r>
            <a:r>
              <a:rPr lang="ru-RU" dirty="0" smtClean="0"/>
              <a:t>»</a:t>
            </a:r>
          </a:p>
          <a:p>
            <a:r>
              <a:rPr lang="ru-RU" dirty="0"/>
              <a:t>Федеральный закон от 27.07.2006 года № 152-ФЗ </a:t>
            </a:r>
            <a:r>
              <a:rPr lang="ru-RU" dirty="0" smtClean="0"/>
              <a:t>«</a:t>
            </a:r>
            <a:r>
              <a:rPr lang="ru-RU" dirty="0"/>
              <a:t>О персональных данных»  </a:t>
            </a:r>
            <a:r>
              <a:rPr lang="ru-RU" dirty="0">
                <a:solidFill>
                  <a:srgbClr val="FF0000"/>
                </a:solidFill>
              </a:rPr>
              <a:t>изменения с </a:t>
            </a:r>
            <a:r>
              <a:rPr lang="ru-RU" dirty="0" smtClean="0">
                <a:solidFill>
                  <a:srgbClr val="FF0000"/>
                </a:solidFill>
              </a:rPr>
              <a:t>01.09.2022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2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законодательстве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https://fcoz.ru/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Репетиция тестового задания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onlinetestpad.com/2r5m7x6ecuapk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Материалы </a:t>
            </a:r>
            <a:r>
              <a:rPr lang="ru-RU" b="1" dirty="0" err="1" smtClean="0"/>
              <a:t>вебинаров</a:t>
            </a:r>
            <a:endParaRPr lang="ru-RU" b="1" dirty="0" smtClean="0"/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https://</a:t>
            </a:r>
            <a:r>
              <a:rPr lang="ru-RU" b="1" dirty="0">
                <a:hlinkClick r:id="rId3"/>
              </a:rPr>
              <a:t>дворец22.рф/</a:t>
            </a:r>
            <a:r>
              <a:rPr lang="ru-RU" b="1" dirty="0" err="1">
                <a:hlinkClick r:id="rId3"/>
              </a:rPr>
              <a:t>хх</a:t>
            </a:r>
            <a:r>
              <a:rPr lang="ru-RU" b="1" dirty="0">
                <a:hlinkClick r:id="rId3"/>
              </a:rPr>
              <a:t>-краевой-конкурс-</a:t>
            </a:r>
            <a:r>
              <a:rPr lang="ru-RU" b="1" dirty="0" err="1">
                <a:hlinkClick r:id="rId3"/>
              </a:rPr>
              <a:t>профессиональног</a:t>
            </a:r>
            <a:r>
              <a:rPr lang="ru-RU" b="1" dirty="0" smtClean="0">
                <a:hlinkClick r:id="rId3"/>
              </a:rPr>
              <a:t>/</a:t>
            </a:r>
            <a:r>
              <a:rPr lang="ru-RU" b="1" dirty="0" smtClean="0"/>
              <a:t>   </a:t>
            </a:r>
            <a:endParaRPr lang="ru-RU" b="1" dirty="0"/>
          </a:p>
        </p:txBody>
      </p:sp>
      <p:sp>
        <p:nvSpPr>
          <p:cNvPr id="4" name="AutoShape 2" descr="data:image/svg+xml;base64,CiAgPHN2ZwogICAgdmVyc2lvbj0iMS4xIgogICAgdmlld0JveD0iMCAwIDM2NjMgMzY2My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M2NjMiCiAgICAgICAgaGVpZ2h0PSIzNjYzIgogICAgICAgIHJ4PSI1MTYiCiAgICAgICAgZmlsbD0iI2ZmZmZmZiIKICAgICAgLz4KCiAgICA8ZyB0cmFuc2Zvcm09InRyYW5zbGF0ZSgzMDAuNDgwNDY4NzUsIDMwMC40ODA0Njg3NSkgc2NhbGUoMC44NDM3NSkiPgogICAgICA8ZyB0cmFuc2Zvcm09InRyYW5zbGF0ZSgxMDY3LDApIj48dXNlIHhsaW5rOmhyZWY9IiNlbXB0eS0wIi8+PC9nPgo8ZyB0cmFuc2Zvcm09InRyYW5zbGF0ZSgxNTUyLDApIj48dXNlIHhsaW5rOmhyZWY9IiNyLTAiLz48L2c+CjxnIHRyYW5zZm9ybT0idHJhbnNsYXRlKDE2NDksMCkiPjx1c2UgeGxpbms6aHJlZj0iI2xiLTAiLz48L2c+CjxnIHRyYW5zZm9ybT0idHJhbnNsYXRlKDE5NDAsMCkiPjx1c2UgeGxpbms6aHJlZj0iI3ItMCIvPjwvZz4KPGcgdHJhbnNmb3JtPSJ0cmFuc2xhdGUoMjAzNywwKSI+PHVzZSB4bGluazpocmVmPSIjbGItMCIvPjwvZz4KPGcgdHJhbnNmb3JtPSJ0cmFuc2xhdGUoMjMyOCwwKSI+PHVzZSB4bGluazpocmVmPSIjZW1wdHktMCIvPjwvZz4KPGcgdHJhbnNmb3JtPSJ0cmFuc2xhdGUoMjUyMiwwKSI+PHVzZSB4bGluazpocmVmPSIjci0wIi8+PC9nPgo8ZyB0cmFuc2Zvcm09InRyYW5zbGF0ZSgyNjE5LDApIj48dXNlIHhsaW5rOmhyZWY9IiNsLTAiLz48L2c+CjxnIHRyYW5zZm9ybT0idHJhbnNsYXRlKDEyNjEsOTcpIj48dXNlIHhsaW5rOmhyZWY9IiNlbXB0eS0wIi8+PC9nPgo8ZyB0cmFuc2Zvcm09InRyYW5zbGF0ZSgxNjQ5LDk3KSI+PHVzZSB4bGluazpocmVmPSIjcnQtMCIvPjwvZz4KPGcgdHJhbnNmb3JtPSJ0cmFuc2xhdGUoMTc0Niw5NykiPjx1c2UgeGxpbms6aHJlZj0iI2wtMCIvPjwvZz4KPGcgdHJhbnNmb3JtPSJ0cmFuc2xhdGUoMjAzNyw5NykiPjx1c2UgeGxpbms6aHJlZj0iI3JlY3QtMCIvPjwvZz4KPGcgdHJhbnNmb3JtPSJ0cmFuc2xhdGUoMjMyOCw5NykiPjx1c2UgeGxpbms6aHJlZj0iI25fcmItMCIvPjwvZz4KPGcgdHJhbnNmb3JtPSJ0cmFuc2xhdGUoMjQyNSw5NykiPjx1c2UgeGxpbms6aHJlZj0iI2ItMCIvPjwvZz4KPGcgdHJhbnNmb3JtPSJ0cmFuc2xhdGUoNzc2LDE5NCkiPjx1c2UgeGxpbms6aHJlZj0iI2ItMCIvPjwvZz4KPGcgdHJhbnNmb3JtPSJ0cmFuc2xhdGUoMTM1OCwxOTQpIj48dXNlIHhsaW5rOmhyZWY9IiNyYi0wIi8+PC9nPgo8ZyB0cmFuc2Zvcm09InRyYW5zbGF0ZSgxNDU1LDE5NCkiPjx1c2UgeGxpbms6aHJlZj0iI2wtMCIvPjwvZz4KPGcgdHJhbnNmb3JtPSJ0cmFuc2xhdGUoMTc0NiwxOTQpIj48dXNlIHhsaW5rOmhyZWY9IiNuX3JiLTAiLz48L2c+CjxnIHRyYW5zZm9ybT0idHJhbnNsYXRlKDE4NDMsMTk0KSI+PHVzZSB4bGluazpocmVmPSIjYi0wIi8+PC9nPgo8ZyB0cmFuc2Zvcm09InRyYW5zbGF0ZSgxOTQwLDE5NCkiPjx1c2UgeGxpbms6aHJlZj0iI25fcmItMCIvPjwvZz4KPGcgdHJhbnNmb3JtPSJ0cmFuc2xhdGUoMjAzNywxOTQpIj48dXNlIHhsaW5rOmhyZWY9IiNyZWN0LTAiLz48L2c+CjxnIHRyYW5zZm9ybT0idHJhbnNsYXRlKDIzMjgsMTk0KSI+PHVzZSB4bGluazpocmVmPSIjci0wIi8+PC9nPgo8ZyB0cmFuc2Zvcm09InRyYW5zbGF0ZSgyNDI1LDE5NCkiPjx1c2UgeGxpbms6aHJlZj0iI3JlY3QtMCIvPjwvZz4KPGcgdHJhbnNmb3JtPSJ0cmFuc2xhdGUoMjUyMiwxOTQpIj48dXNlIHhsaW5rOmhyZWY9IiNyZWN0LTAiLz48L2c+CjxnIHRyYW5zZm9ybT0idHJhbnNsYXRlKDI2MTksMTk0KSI+PHVzZSB4bGluazpocmVmPSIjcmVjdC0wIi8+PC9nPgo8ZyB0cmFuc2Zvcm09InRyYW5zbGF0ZSgyNzE2LDE5NCkiPjx1c2UgeGxpbms6aHJlZj0iI2xiLTAiLz48L2c+CjxnIHRyYW5zZm9ybT0idHJhbnNsYXRlKDc3NiwyOTEpIj48dXNlIHhsaW5rOmhyZWY9IiNydC0wIi8+PC9nPgo8ZyB0cmFuc2Zvcm09InRyYW5zbGF0ZSg4NzMsMjkxKSI+PHVzZSB4bGluazpocmVmPSIjbGItMCIvPjwvZz4KPGcgdHJhbnNmb3JtPSJ0cmFuc2xhdGUoMTI2MSwyOTEpIj48dXNlIHhsaW5rOmhyZWY9IiNuX3JiLTAiLz48L2c+CjxnIHRyYW5zZm9ybT0idHJhbnNsYXRlKDEzNTgsMjkxKSI+PHVzZSB4bGluazpocmVmPSIjcmVjdC0wIi8+PC9nPgo8ZyB0cmFuc2Zvcm09InRyYW5zbGF0ZSgxNTUyLDI5MSkiPjx1c2UgeGxpbms6aHJlZj0iI3ItMCIvPjwvZz4KPGcgdHJhbnNmb3JtPSJ0cmFuc2xhdGUoMTY0OSwyOTEpIj48dXNlIHhsaW5rOmhyZWY9IiNyZWN0LTAiLz48L2c+CjxnIHRyYW5zZm9ybT0idHJhbnNsYXRlKDE3NDYsMjkxKSI+PHVzZSB4bGluazpocmVmPSIjcmVjdC0wIi8+PC9nPgo8ZyB0cmFuc2Zvcm09InRyYW5zbGF0ZSgxODQzLDI5MSkiPjx1c2UgeGxpbms6aHJlZj0iI3JlY3QtMCIvPjwvZz4KPGcgdHJhbnNmb3JtPSJ0cmFuc2xhdGUoMTk0MCwyOTEpIj48dXNlIHhsaW5rOmhyZWY9IiNyZWN0LTAiLz48L2c+CjxnIHRyYW5zZm9ybT0idHJhbnNsYXRlKDIwMzcsMjkxKSI+PHVzZSB4bGluazpocmVmPSIjcmVjdC0wIi8+PC9nPgo8ZyB0cmFuc2Zvcm09InRyYW5zbGF0ZSgyMjMxLDI5MSkiPjx1c2UgeGxpbms6aHJlZj0iI2VtcHR5LTAiLz48L2c+CjxnIHRyYW5zZm9ybT0idHJhbnNsYXRlKDI0MjUsMjkxKSI+PHVzZSB4bGluazpocmVmPSIjcnQtMCIvPjwvZz4KPGcgdHJhbnNmb3JtPSJ0cmFuc2xhdGUoMjUyMiwyOTEpIj48dXNlIHhsaW5rOmhyZWY9IiNyZWN0LTAiLz48L2c+CjxnIHRyYW5zZm9ybT0idHJhbnNsYXRlKDI2MTksMjkxKSI+PHVzZSB4bGluazpocmVmPSIjcmVjdC0wIi8+PC9nPgo8ZyB0cmFuc2Zvcm09InRyYW5zbGF0ZSgyNzE2LDI5MSkiPjx1c2UgeGxpbms6aHJlZj0iI2x0LTAiLz48L2c+CjxnIHRyYW5zZm9ybT0idHJhbnNsYXRlKDg3MywzODgpIj48dXNlIHhsaW5rOmhyZWY9IiNydC0wIi8+PC9nPgo8ZyB0cmFuc2Zvcm09InRyYW5zbGF0ZSg5NzAsMzg4KSI+PHVzZSB4bGluazpocmVmPSIjcmVjdC0wIi8+PC9nPgo8ZyB0cmFuc2Zvcm09InRyYW5zbGF0ZSgxMDY3LDM4OCkiPjx1c2UgeGxpbms6aHJlZj0iI2wtMCIvPjwvZz4KPGcgdHJhbnNmb3JtPSJ0cmFuc2xhdGUoMTI2MSwzODgpIj48dXNlIHhsaW5rOmhyZWY9IiNyLTAiLz48L2c+CjxnIHRyYW5zZm9ybT0idHJhbnNsYXRlKDEzNTgsMzg4KSI+PHVzZSB4bGluazpocmVmPSIjcmVjdC0wIi8+PC9nPgo8ZyB0cmFuc2Zvcm09InRyYW5zbGF0ZSgxNjQ5LDM4OCkiPjx1c2UgeGxpbms6aHJlZj0iI3J0LTAiLz48L2c+CjxnIHRyYW5zZm9ybT0idHJhbnNsYXRlKDE3NDYsMzg4KSI+PHVzZSB4bGluazpocmVmPSIjcmVjdC0wIi8+PC9nPgo8ZyB0cmFuc2Zvcm09InRyYW5zbGF0ZSgyMDM3LDM4OCkiPjx1c2UgeGxpbms6aHJlZj0iI3JlY3QtMCIvPjwvZz4KPGcgdHJhbnNmb3JtPSJ0cmFuc2xhdGUoMjEzNCwzODgpIj48dXNlIHhsaW5rOmhyZWY9IiNsLTAiLz48L2c+CjxnIHRyYW5zZm9ybT0idHJhbnNsYXRlKDIyMzEsMzg4KSI+PHVzZSB4bGluazpocmVmPSIjbl9yYi0wIi8+PC9nPgo8ZyB0cmFuc2Zvcm09InRyYW5zbGF0ZSgyMzI4LDM4OCkiPjx1c2UgeGxpbms6aHJlZj0iI2ItMCIvPjwvZz4KPGcgdHJhbnNmb3JtPSJ0cmFuc2xhdGUoMTE2NCw0ODUpIj48dXNlIHhsaW5rOmhyZWY9IiNiLTAiLz48L2c+CjxnIHRyYW5zZm9ybT0idHJhbnNsYXRlKDEzNTgsNDg1KSI+PHVzZSB4bGluazpocmVmPSIjcmVjdC0wIi8+PC9nPgo8ZyB0cmFuc2Zvcm09InRyYW5zbGF0ZSgxNDU1LDQ4NSkiPjx1c2UgeGxpbms6aHJlZj0iI2wtMCIvPjwvZz4KPGcgdHJhbnNmb3JtPSJ0cmFuc2xhdGUoMTc0Niw0ODUpIj48dXNlIHhsaW5rOmhyZWY9IiNyZWN0LTAiLz48L2c+CjxnIHRyYW5zZm9ybT0idHJhbnNsYXRlKDE4NDMsNDg1KSI+PHVzZSB4bGluazpocmVmPSIjbC0wIi8+PC9nPgo8ZyB0cmFuc2Zvcm09InRyYW5zbGF0ZSgyMDM3LDQ4NSkiPjx1c2UgeGxpbms6aHJlZj0iI3QtMCIvPjwvZz4KPGcgdHJhbnNmb3JtPSJ0cmFuc2xhdGUoMjIzMSw0ODUpIj48dXNlIHhsaW5rOmhyZWY9IiNyLTAiLz48L2c+CjxnIHRyYW5zZm9ybT0idHJhbnNsYXRlKDIzMjgsNDg1KSI+PHVzZSB4bGluazpocmVmPSIjcmVjdC0wIi8+PC9nPgo8ZyB0cmFuc2Zvcm09InRyYW5zbGF0ZSg3NzYsNTgyKSI+PHVzZSB4bGluazpocmVmPSIjZW1wdHktMCIvPjwvZz4KPGcgdHJhbnNmb3JtPSJ0cmFuc2xhdGUoOTcwLDU4MikiPjx1c2UgeGxpbms6aHJlZj0iI2ItMCIvPjwvZz4KPGcgdHJhbnNmb3JtPSJ0cmFuc2xhdGUoMTA2Nyw1ODIpIj48dXNlIHhsaW5rOmhyZWY9IiNuX3JiLTAiLz48L2c+CjxnIHRyYW5zZm9ybT0idHJhbnNsYXRlKDExNjQsNTgyKSI+PHVzZSB4bGluazpocmVmPSIjcmVjdC0wIi8+PC9nPgo8ZyB0cmFuc2Zvcm09InRyYW5zbGF0ZSgxMjYxLDU4MikiPjx1c2UgeGxpbms6aHJlZj0iI25fcmItMCIvPjwvZz4KPGcgdHJhbnNmb3JtPSJ0cmFuc2xhdGUoMTM1OCw1ODIpIj48dXNlIHhsaW5rOmhyZWY9IiNyZWN0LTAiLz48L2c+CjxnIHRyYW5zZm9ybT0idHJhbnNsYXRlKDE0NTUsNTgyKSI+PHVzZSB4bGluazpocmVmPSIjbl9yYi0wIi8+PC9nPgo8ZyB0cmFuc2Zvcm09InRyYW5zbGF0ZSgxNTUyLDU4MikiPjx1c2UgeGxpbms6aHJlZj0iI2ItMCIvPjwvZz4KPGcgdHJhbnNmb3JtPSJ0cmFuc2xhdGUoMTc0Niw1ODIpIj48dXNlIHhsaW5rOmhyZWY9IiN0LTAiLz48L2c+CjxnIHRyYW5zZm9ybT0idHJhbnNsYXRlKDE5NDAsNTgyKSI+PHVzZSB4bGluazpocmVmPSIjYi0wIi8+PC9nPgo8ZyB0cmFuc2Zvcm09InRyYW5zbGF0ZSgyMTM0LDU4MikiPjx1c2UgeGxpbms6aHJlZj0iI2ItMCIvPjwvZz4KPGcgdHJhbnNmb3JtPSJ0cmFuc2xhdGUoMjIzMSw1ODIpIj48dXNlIHhsaW5rOmhyZWY9IiNuX3JiLTAiLz48L2c+CjxnIHRyYW5zZm9ybT0idHJhbnNsYXRlKDIzMjgsNTgyKSI+PHVzZSB4bGluazpocmVmPSIjcmVjdC0wIi8+PC9nPgo8ZyB0cmFuc2Zvcm09InRyYW5zbGF0ZSgyNTIyLDU4MikiPjx1c2UgeGxpbms6aHJlZj0iI2VtcHR5LTAiLz48L2c+CjxnIHRyYW5zZm9ybT0idHJhbnNsYXRlKDI2MTksNTgyKSI+PHVzZSB4bGluazpocmVmPSIjbl9yYi0wIi8+PC9nPgo8ZyB0cmFuc2Zvcm09InRyYW5zbGF0ZSgyNzE2LDU4MikiPjx1c2UgeGxpbms6aHJlZj0iI2ItMCIvPjwvZz4KPGcgdHJhbnNmb3JtPSJ0cmFuc2xhdGUoOTcwLDY3OSkiPjx1c2UgeGxpbms6aHJlZj0iI3J0LTAiLz48L2c+CjxnIHRyYW5zZm9ybT0idHJhbnNsYXRlKDEwNjcsNjc5KSI+PHVzZSB4bGluazpocmVmPSIjcmVjdC0wIi8+PC9nPgo8ZyB0cmFuc2Zvcm09InRyYW5zbGF0ZSgxMTY0LDY3OSkiPjx1c2UgeGxpbms6aHJlZj0iI3JlY3QtMCIvPjwvZz4KPGcgdHJhbnNmb3JtPSJ0cmFuc2xhdGUoMTI2MSw2NzkpIj48dXNlIHhsaW5rOmhyZWY9IiNyZWN0LTAiLz48L2c+CjxnIHRyYW5zZm9ybT0idHJhbnNsYXRlKDEzNTgsNjc5KSI+PHVzZSB4bGluazpocmVmPSIjcmVjdC0wIi8+PC9nPgo8ZyB0cmFuc2Zvcm09InRyYW5zbGF0ZSgxNDU1LDY3OSkiPjx1c2UgeGxpbms6aHJlZj0iI3JlY3QtMCIvPjwvZz4KPGcgdHJhbnNmb3JtPSJ0cmFuc2xhdGUoMTU1Miw2NzkpIj48dXNlIHhsaW5rOmhyZWY9IiNsdC0wIi8+PC9nPgo8ZyB0cmFuc2Zvcm09InRyYW5zbGF0ZSgxOTQwLDY3OSkiPjx1c2UgeGxpbms6aHJlZj0iI3QtMCIvPjwvZz4KPGcgdHJhbnNmb3JtPSJ0cmFuc2xhdGUoMjEzNCw2NzkpIj48dXNlIHhsaW5rOmhyZWY9IiNyZWN0LTAiLz48L2c+CjxnIHRyYW5zZm9ybT0idHJhbnNsYXRlKDIyMzEsNjc5KSI+PHVzZSB4bGluazpocmVmPSIjcmVjdC0wIi8+PC9nPgo8ZyB0cmFuc2Zvcm09InRyYW5zbGF0ZSgyMzI4LDY3OSkiPjx1c2UgeGxpbms6aHJlZj0iI3JlY3QtMCIvPjwvZz4KPGcgdHJhbnNmb3JtPSJ0cmFuc2xhdGUoMjQyNSw2NzkpIj48dXNlIHhsaW5rOmhyZWY9IiNsYi0wIi8+PC9nPgo8ZyB0cmFuc2Zvcm09InRyYW5zbGF0ZSgyNjE5LDY3OSkiPjx1c2UgeGxpbms6aHJlZj0iI3ItMCIvPjwvZz4KPGcgdHJhbnNmb3JtPSJ0cmFuc2xhdGUoMjcxNiw2NzkpIj48dXNlIHhsaW5rOmhyZWY9IiNyZWN0LTAiLz48L2c+CjxnIHRyYW5zZm9ybT0idHJhbnNsYXRlKDI5MSw3NzYpIj48dXNlIHhsaW5rOmhyZWY9IiNyYi0wIi8+PC9nPgo8ZyB0cmFuc2Zvcm09InRyYW5zbGF0ZSgzODgsNzc2KSI+PHVzZSB4bGluazpocmVmPSIjbC0wIi8+PC9nPgo8ZyB0cmFuc2Zvcm09InRyYW5zbGF0ZSg1ODIsNzc2KSI+PHVzZSB4bGluazpocmVmPSIjci0wIi8+PC9nPgo8ZyB0cmFuc2Zvcm09InRyYW5zbGF0ZSg2NzksNzc2KSI+PHVzZSB4bGluazpocmVmPSIjbGItMCIvPjwvZz4KPGcgdHJhbnNmb3JtPSJ0cmFuc2xhdGUoODczLDc3NikiPjx1c2UgeGxpbms6aHJlZj0iI2VtcHR5LTAiLz48L2c+CjxnIHRyYW5zZm9ybT0idHJhbnNsYXRlKDEwNjcsNzc2KSI+PHVzZSB4bGluazpocmVmPSIjcmVjdC0wIi8+PC9nPgo8ZyB0cmFuc2Zvcm09InRyYW5zbGF0ZSgxMTY0LDc3NikiPjx1c2UgeGxpbms6aHJlZj0iI3JlY3QtMCIvPjwvZz4KPGcgdHJhbnNmb3JtPSJ0cmFuc2xhdGUoMTI2MSw3NzYpIj48dXNlIHhsaW5rOmhyZWY9IiNyZWN0LTAiLz48L2c+CjxnIHRyYW5zZm9ybT0idHJhbnNsYXRlKDE0NTUsNzc2KSI+PHVzZSB4bGluazpocmVmPSIjdC0wIi8+PC9nPgo8ZyB0cmFuc2Zvcm09InRyYW5zbGF0ZSgxNzQ2LDc3NikiPjx1c2UgeGxpbms6aHJlZj0iI3ItMCIvPjwvZz4KPGcgdHJhbnNmb3JtPSJ0cmFuc2xhdGUoMTg0Myw3NzYpIj48dXNlIHhsaW5rOmhyZWY9IiNsLTAiLz48L2c+CjxnIHRyYW5zZm9ybT0idHJhbnNsYXRlKDIwMzcsNzc2KSI+PHVzZSB4bGluazpocmVmPSIjbl9yYi0wIi8+PC9nPgo8ZyB0cmFuc2Zvcm09InRyYW5zbGF0ZSgyMTM0LDc3NikiPjx1c2UgeGxpbms6aHJlZj0iI3JlY3QtMCIvPjwvZz4KPGcgdHJhbnNmb3JtPSJ0cmFuc2xhdGUoMjQyNSw3NzYpIj48dXNlIHhsaW5rOmhyZWY9IiNyZWN0LTAiLz48L2c+CjxnIHRyYW5zZm9ybT0idHJhbnNsYXRlKDI3MTYsNzc2KSI+PHVzZSB4bGluazpocmVmPSIjdC0wIi8+PC9nPgo8ZyB0cmFuc2Zvcm09InRyYW5zbGF0ZSgzMjAxLDc3NikiPjx1c2UgeGxpbms6aHJlZj0iI3ItMCIvPjwvZz4KPGcgdHJhbnNmb3JtPSJ0cmFuc2xhdGUoMzI5OCw3NzYpIj48dXNlIHhsaW5rOmhyZWY9IiNsYi0wIi8+PC9nPgo8ZyB0cmFuc2Zvcm09InRyYW5zbGF0ZSgwLDg3MykiPjx1c2UgeGxpbms6aHJlZj0iI3ItMCIvPjwvZz4KPGcgdHJhbnNmb3JtPSJ0cmFuc2xhdGUoOTcsODczKSI+PHVzZSB4bGluazpocmVmPSIjbGItMCIvPjwvZz4KPGcgdHJhbnNmb3JtPSJ0cmFuc2xhdGUoMjkxLDg3MykiPjx1c2UgeGxpbms6aHJlZj0iI3QtMCIvPjwvZz4KPGcgdHJhbnNmb3JtPSJ0cmFuc2xhdGUoNjc5LDg3MykiPjx1c2UgeGxpbms6aHJlZj0iI3J0LTAiLz48L2c+CjxnIHRyYW5zZm9ybT0idHJhbnNsYXRlKDc3Niw4NzMpIj48dXNlIHhsaW5rOmhyZWY9IiNsYi0wIi8+PC9nPgo8ZyB0cmFuc2Zvcm09InRyYW5zbGF0ZSgxMDY3LDg3MykiPjx1c2UgeGxpbms6aHJlZj0iI3JlY3QtMCIvPjwvZz4KPGcgdHJhbnNmb3JtPSJ0cmFuc2xhdGUoMTE2NCw4NzMpIj48dXNlIHhsaW5rOmhyZWY9IiNyZWN0LTAiLz48L2c+CjxnIHRyYW5zZm9ybT0idHJhbnNsYXRlKDEyNjEsODczKSI+PHVzZSB4bGluazpocmVmPSIjcmVjdC0wIi8+PC9nPgo8ZyB0cmFuc2Zvcm09InRyYW5zbGF0ZSgxMzU4LDg3MykiPjx1c2UgeGxpbms6aHJlZj0iI2wtMCIvPjwvZz4KPGcgdHJhbnNmb3JtPSJ0cmFuc2xhdGUoMTU1Miw4NzMpIj48dXNlIHhsaW5rOmhyZWY9IiNiLTAiLz48L2c+CjxnIHRyYW5zZm9ybT0idHJhbnNsYXRlKDIwMzcsODczKSI+PHVzZSB4bGluazpocmVmPSIjci0wIi8+PC9nPgo8ZyB0cmFuc2Zvcm09InRyYW5zbGF0ZSgyMTM0LDg3MykiPjx1c2UgeGxpbms6aHJlZj0iI2x0LTAiLz48L2c+CjxnIHRyYW5zZm9ybT0idHJhbnNsYXRlKDI0MjUsODczKSI+PHVzZSB4bGluazpocmVmPSIjcmVjdC0wIi8+PC9nPgo8ZyB0cmFuc2Zvcm09InRyYW5zbGF0ZSgyODEzLDg3MykiPjx1c2UgeGxpbms6aHJlZj0iI25fcmItMCIvPjwvZz4KPGcgdHJhbnNmb3JtPSJ0cmFuc2xhdGUoMjkxMCw4NzMpIj48dXNlIHhsaW5rOmhyZWY9IiNiLTAiLz48L2c+CjxnIHRyYW5zZm9ybT0idHJhbnNsYXRlKDMxMDQsODczKSI+PHVzZSB4bGluazpocmVmPSIjYi0wIi8+PC9nPgo8ZyB0cmFuc2Zvcm09InRyYW5zbGF0ZSgzMjAxLDg3MykiPjx1c2UgeGxpbms6aHJlZj0iI25fcmItMCIvPjwvZz4KPGcgdHJhbnNmb3JtPSJ0cmFuc2xhdGUoMzI5OCw4NzMpIj48dXNlIHhsaW5rOmhyZWY9IiNyZWN0LTAiLz48L2c+CjxnIHRyYW5zZm9ybT0idHJhbnNsYXRlKDMzOTUsODczKSI+PHVzZSB4bGluazpocmVmPSIjbGItMCIvPjwvZz4KPGcgdHJhbnNmb3JtPSJ0cmFuc2xhdGUoOTcsOTcwKSI+PHVzZSB4bGluazpocmVmPSIjcmVjdC0wIi8+PC9nPgo8ZyB0cmFuc2Zvcm09InRyYW5zbGF0ZSgzODgsOTcwKSI+PHVzZSB4bGluazpocmVmPSIjci0wIi8+PC9nPgo8ZyB0cmFuc2Zvcm09InRyYW5zbGF0ZSg0ODUsOTcwKSI+PHVzZSB4bGluazpocmVmPSIjcmVjdC0wIi8+PC9nPgo8ZyB0cmFuc2Zvcm09InRyYW5zbGF0ZSg1ODIsOTcwKSI+PHVzZSB4bGluazpocmVmPSIjbC0wIi8+PC9nPgo8ZyB0cmFuc2Zvcm09InRyYW5zbGF0ZSg3NzYsOTcwKSI+PHVzZSB4bGluazpocmVmPSIjcnQtMCIvPjwvZz4KPGcgdHJhbnNmb3JtPSJ0cmFuc2xhdGUoODczLDk3MCkiPjx1c2UgeGxpbms6aHJlZj0iI2wtMCIvPjwvZz4KPGcgdHJhbnNmb3JtPSJ0cmFuc2xhdGUoMTA2Nyw5NzApIj48dXNlIHhsaW5rOmhyZWY9IiN0LTAiLz48L2c+CjxnIHRyYW5zZm9ybT0idHJhbnNsYXRlKDEyNjEsOTcwKSI+PHVzZSB4bGluazpocmVmPSIjcmVjdC0wIi8+PC9nPgo8ZyB0cmFuc2Zvcm09InRyYW5zbGF0ZSgxNDU1LDk3MCkiPjx1c2UgeGxpbms6aHJlZj0iI25fcmItMCIvPjwvZz4KPGcgdHJhbnNmb3JtPSJ0cmFuc2xhdGUoMTU1Miw5NzApIj48dXNlIHhsaW5rOmhyZWY9IiNyZWN0LTAiLz48L2c+CjxnIHRyYW5zZm9ybT0idHJhbnNsYXRlKDE2NDksOTcwKSI+PHVzZSB4bGluazpocmVmPSIjcmVjdC0wIi8+PC9nPgo8ZyB0cmFuc2Zvcm09InRyYW5zbGF0ZSgxNzQ2LDk3MCkiPjx1c2UgeGxpbms6aHJlZj0iI2xiLTAiLz48L2c+CjxnIHRyYW5zZm9ybT0idHJhbnNsYXRlKDE4NDMsOTcwKSI+PHVzZSB4bGluazpocmVmPSIjbl9yYi0wIi8+PC9nPgo8ZyB0cmFuc2Zvcm09InRyYW5zbGF0ZSgxOTQwLDk3MCkiPjx1c2UgeGxpbms6aHJlZj0iI2ItMCIvPjwvZz4KPGcgdHJhbnNmb3JtPSJ0cmFuc2xhdGUoMjIzMSw5NzApIj48dXNlIHhsaW5rOmhyZWY9IiNlbXB0eS0wIi8+PC9nPgo8ZyB0cmFuc2Zvcm09InRyYW5zbGF0ZSgyNDI1LDk3MCkiPjx1c2UgeGxpbms6aHJlZj0iI3QtMCIvPjwvZz4KPGcgdHJhbnNmb3JtPSJ0cmFuc2xhdGUoMjgxMyw5NzApIj48dXNlIHhsaW5rOmhyZWY9IiNyYi0wIi8+PC9nPgo8ZyB0cmFuc2Zvcm09InRyYW5zbGF0ZSgyOTEwLDk3MCkiPjx1c2UgeGxpbms6aHJlZj0iI3JlY3QtMCIvPjwvZz4KPGcgdHJhbnNmb3JtPSJ0cmFuc2xhdGUoMzEwNCw5NzApIj48dXNlIHhsaW5rOmhyZWY9IiNyZWN0LTAiLz48L2c+CjxnIHRyYW5zZm9ybT0idHJhbnNsYXRlKDMyMDEsOTcwKSI+PHVzZSB4bGluazpocmVmPSIjcmVjdC0wIi8+PC9nPgo8ZyB0cmFuc2Zvcm09InRyYW5zbGF0ZSgzMjk4LDk3MCkiPjx1c2UgeGxpbms6aHJlZj0iI3JlY3QtMCIvPjwvZz4KPGcgdHJhbnNmb3JtPSJ0cmFuc2xhdGUoMzM5NSw5NzApIj48dXNlIHhsaW5rOmhyZWY9IiNyZWN0LTAiLz48L2c+CjxnIHRyYW5zZm9ybT0idHJhbnNsYXRlKDM0OTIsOTcwKSI+PHVzZSB4bGluazpocmVmPSIjbC0wIi8+PC9nPgo8ZyB0cmFuc2Zvcm09InRyYW5zbGF0ZSgwLDEwNjcpIj48dXNlIHhsaW5rOmhyZWY9IiNyLTAiLz48L2c+CjxnIHRyYW5zZm9ybT0idHJhbnNsYXRlKDk3LDEwNjcpIj48dXNlIHhsaW5rOmhyZWY9IiNyZWN0LTAiLz48L2c+CjxnIHRyYW5zZm9ybT0idHJhbnNsYXRlKDI5MSwxMDY3KSI+PHVzZSB4bGluazpocmVmPSIjZW1wdHktMCIvPjwvZz4KPGcgdHJhbnNmb3JtPSJ0cmFuc2xhdGUoOTcwLDEwNjcpIj48dXNlIHhsaW5rOmhyZWY9IiNiLTAiLz48L2c+CjxnIHRyYW5zZm9ybT0idHJhbnNsYXRlKDExNjQsMTA2NykiPjx1c2UgeGxpbms6aHJlZj0iI3JiLTAiLz48L2c+CjxnIHRyYW5zZm9ybT0idHJhbnNsYXRlKDEyNjEsMTA2NykiPjx1c2UgeGxpbms6aHJlZj0iI3JlY3QtMCIvPjwvZz4KPGcgdHJhbnNmb3JtPSJ0cmFuc2xhdGUoMTQ1NSwxMDY3KSI+PHVzZSB4bGluazpocmVmPSIjci0wIi8+PC9nPgo8ZyB0cmFuc2Zvcm09InRyYW5zbGF0ZSgxNTUyLDEwNjcpIj48dXNlIHhsaW5rOmhyZWY9IiNyZWN0LTAiLz48L2c+CjxnIHRyYW5zZm9ybT0idHJhbnNsYXRlKDE3NDYsMTA2NykiPjx1c2UgeGxpbms6aHJlZj0iI3J0LTAiLz48L2c+CjxnIHRyYW5zZm9ybT0idHJhbnNsYXRlKDE4NDMsMTA2NykiPjx1c2UgeGxpbms6aHJlZj0iI3JlY3QtMCIvPjwvZz4KPGcgdHJhbnNmb3JtPSJ0cmFuc2xhdGUoMTk0MCwxMDY3KSI+PHVzZSB4bGluazpocmVmPSIjcmVjdC0wIi8+PC9nPgo8ZyB0cmFuc2Zvcm09InRyYW5zbGF0ZSgyMDM3LDEwNjcpIj48dXNlIHhsaW5rOmhyZWY9IiNyZWN0LTAiLz48L2c+CjxnIHRyYW5zZm9ybT0idHJhbnNsYXRlKDIxMzQsMTA2NykiPjx1c2UgeGxpbms6aHJlZj0iI2wtMCIvPjwvZz4KPGcgdHJhbnNmb3JtPSJ0cmFuc2xhdGUoMjMyOCwxMDY3KSI+PHVzZSB4bGluazpocmVmPSIjZW1wdHktMCIvPjwvZz4KPGcgdHJhbnNmb3JtPSJ0cmFuc2xhdGUoMjUyMiwxMDY3KSI+PHVzZSB4bGluazpocmVmPSIjci0wIi8+PC9nPgo8ZyB0cmFuc2Zvcm09InRyYW5zbGF0ZSgyNjE5LDEwNjcpIj48dXNlIHhsaW5rOmhyZWY9IiNsLTAiLz48L2c+CjxnIHRyYW5zZm9ybT0idHJhbnNsYXRlKDI4MTMsMTA2NykiPjx1c2UgeGxpbms6aHJlZj0iI3J0LTAiLz48L2c+CjxnIHRyYW5zZm9ybT0idHJhbnNsYXRlKDI5MTAsMTA2NykiPjx1c2UgeGxpbms6aHJlZj0iI3JlY3QtMCIvPjwvZz4KPGcgdHJhbnNmb3JtPSJ0cmFuc2xhdGUoMzEwNCwxMDY3KSI+PHVzZSB4bGluazpocmVmPSIjdC0wIi8+PC9nPgo8ZyB0cmFuc2Zvcm09InRyYW5zbGF0ZSgzMjk4LDEwNjcpIj48dXNlIHhsaW5rOmhyZWY9IiN0LTAiLz48L2c+CjxnIHRyYW5zZm9ybT0idHJhbnNsYXRlKDk3LDExNjQpIj48dXNlIHhsaW5rOmhyZWY9IiNyZWN0LTAiLz48L2c+CjxnIHRyYW5zZm9ybT0idHJhbnNsYXRlKDE5NCwxMTY0KSI+PHVzZSB4bGluazpocmVmPSIjbGItMCIvPjwvZz4KPGcgdHJhbnNmb3JtPSJ0cmFuc2xhdGUoMzg4LDExNjQpIj48dXNlIHhsaW5rOmhyZWY9IiNuX3JiLTAiLz48L2c+CjxnIHRyYW5zZm9ybT0idHJhbnNsYXRlKDQ4NSwxMTY0KSI+PHVzZSB4bGluazpocmVmPSIjcmItMCIvPjwvZz4KPGcgdHJhbnNmb3JtPSJ0cmFuc2xhdGUoNTgyLDExNjQpIj48dXNlIHhsaW5rOmhyZWY9IiNyZWN0LTAiLz48L2c+CjxnIHRyYW5zZm9ybT0idHJhbnNsYXRlKDY3OSwxMTY0KSI+PHVzZSB4bGluazpocmVmPSIjbGItMCIvPjwvZz4KPGcgdHJhbnNmb3JtPSJ0cmFuc2xhdGUoOTcwLDExNjQpIj48dXNlIHhsaW5rOmhyZWY9IiNyZWN0LTAiLz48L2c+CjxnIHRyYW5zZm9ybT0idHJhbnNsYXRlKDExNjQsMTE2NCkiPjx1c2UgeGxpbms6aHJlZj0iI3J0LTAiLz48L2c+CjxnIHRyYW5zZm9ybT0idHJhbnNsYXRlKDEyNjEsMTE2NCkiPjx1c2UgeGxpbms6aHJlZj0iI2x0LTAiLz48L2c+CjxnIHRyYW5zZm9ybT0idHJhbnNsYXRlKDE1NTIsMTE2NCkiPjx1c2UgeGxpbms6aHJlZj0iI3JlY3QtMCIvPjwvZz4KPGcgdHJhbnNmb3JtPSJ0cmFuc2xhdGUoMjAzNywxMTY0KSI+PHVzZSB4bGluazpocmVmPSIjdC0wIi8+PC9nPgo8ZyB0cmFuc2Zvcm09InRyYW5zbGF0ZSgyMjMxLDExNjQpIj48dXNlIHhsaW5rOmhyZWY9IiNlbXB0eS0wIi8+PC9nPgo8ZyB0cmFuc2Zvcm09InRyYW5zbGF0ZSgyOTEwLDExNjQpIj48dXNlIHhsaW5rOmhyZWY9IiN0LTAiLz48L2c+CjxnIHRyYW5zZm9ybT0idHJhbnNsYXRlKDM0OTIsMTE2NCkiPjx1c2UgeGxpbms6aHJlZj0iI2VtcHR5LTAiLz48L2c+CjxnIHRyYW5zZm9ybT0idHJhbnNsYXRlKDAsMTI2MSkiPjx1c2UgeGxpbms6aHJlZj0iI3JiLTAiLz48L2c+CjxnIHRyYW5zZm9ybT0idHJhbnNsYXRlKDk3LDEyNjEpIj48dXNlIHhsaW5rOmhyZWY9IiNyZWN0LTAiLz48L2c+CjxnIHRyYW5zZm9ybT0idHJhbnNsYXRlKDE5NCwxMjYxKSI+PHVzZSB4bGluazpocmVmPSIjbHQtMCIvPjwvZz4KPGcgdHJhbnNmb3JtPSJ0cmFuc2xhdGUoMzg4LDEyNjEpIj48dXNlIHhsaW5rOmhyZWY9IiNyYi0wIi8+PC9nPgo8ZyB0cmFuc2Zvcm09InRyYW5zbGF0ZSg0ODUsMTI2MSkiPjx1c2UgeGxpbms6aHJlZj0iI3JlY3QtMCIvPjwvZz4KPGcgdHJhbnNmb3JtPSJ0cmFuc2xhdGUoNjc5LDEyNjEpIj48dXNlIHhsaW5rOmhyZWY9IiN0LTAiLz48L2c+CjxnIHRyYW5zZm9ybT0idHJhbnNsYXRlKDk3MCwxMjYxKSI+PHVzZSB4bGluazpocmVmPSIjdC0wIi8+PC9nPgo8ZyB0cmFuc2Zvcm09InRyYW5zbGF0ZSgxMzU4LDEyNjEpIj48dXNlIHhsaW5rOmhyZWY9IiNiLTAiLz48L2c+CjxnIHRyYW5zZm9ybT0idHJhbnNsYXRlKDE1NTIsMTI2MSkiPjx1c2UgeGxpbms6aHJlZj0iI3J0LTAiLz48L2c+CjxnIHRyYW5zZm9ybT0idHJhbnNsYXRlKDE2NDksMTI2MSkiPjx1c2UgeGxpbms6aHJlZj0iI2xiLTAiLz48L2c+CjxnIHRyYW5zZm9ybT0idHJhbnNsYXRlKDE4NDMsMTI2MSkiPjx1c2UgeGxpbms6aHJlZj0iI2VtcHR5LTAiLz48L2c+CjxnIHRyYW5zZm9ybT0idHJhbnNsYXRlKDI0MjUsMTI2MSkiPjx1c2UgeGxpbms6aHJlZj0iI3JiLTAiLz48L2c+CjxnIHRyYW5zZm9ybT0idHJhbnNsYXRlKDI1MjIsMTI2MSkiPjx1c2UgeGxpbms6aHJlZj0iI3JlY3QtMCIvPjwvZz4KPGcgdHJhbnNmb3JtPSJ0cmFuc2xhdGUoMjYxOSwxMjYxKSI+PHVzZSB4bGluazpocmVmPSIjbGItMCIvPjwvZz4KPGcgdHJhbnNmb3JtPSJ0cmFuc2xhdGUoMjcxNiwxMjYxKSI+PHVzZSB4bGluazpocmVmPSIjbl9yYi0wIi8+PC9nPgo8ZyB0cmFuc2Zvcm09InRyYW5zbGF0ZSgyODEzLDEyNjEpIj48dXNlIHhsaW5rOmhyZWY9IiNiLTAiLz48L2c+CjxnIHRyYW5zZm9ybT0idHJhbnNsYXRlKDMxMDQsMTI2MSkiPjx1c2UgeGxpbms6aHJlZj0iI2VtcHR5LTAiLz48L2c+CjxnIHRyYW5zZm9ybT0idHJhbnNsYXRlKDMyMDEsMTI2MSkiPjx1c2UgeGxpbms6aHJlZj0iI25fcmItMCIvPjwvZz4KPGcgdHJhbnNmb3JtPSJ0cmFuc2xhdGUoMzI5OCwxMjYxKSI+PHVzZSB4bGluazpocmVmPSIjYi0wIi8+PC9nPgo8ZyB0cmFuc2Zvcm09InRyYW5zbGF0ZSgwLDEzNTgpIj48dXNlIHhsaW5rOmhyZWY9IiNydC0wIi8+PC9nPgo8ZyB0cmFuc2Zvcm09InRyYW5zbGF0ZSg5NywxMzU4KSI+PHVzZSB4bGluazpocmVmPSIjcmVjdC0wIi8+PC9nPgo8ZyB0cmFuc2Zvcm09InRyYW5zbGF0ZSgzODgsMTM1OCkiPjx1c2UgeGxpbms6aHJlZj0iI3J0LTAiLz48L2c+CjxnIHRyYW5zZm9ybT0idHJhbnNsYXRlKDQ4NSwxMzU4KSI+PHVzZSB4bGluazpocmVmPSIjcmVjdC0wIi8+PC9nPgo8ZyB0cmFuc2Zvcm09InRyYW5zbGF0ZSg1ODIsMTM1OCkiPjx1c2UgeGxpbms6aHJlZj0iI2wtMCIvPjwvZz4KPGcgdHJhbnNmb3JtPSJ0cmFuc2xhdGUoODczLDEzNTgpIj48dXNlIHhsaW5rOmhyZWY9IiNlbXB0eS0wIi8+PC9nPgo8ZyB0cmFuc2Zvcm09InRyYW5zbGF0ZSgxMDY3LDEzNTgpIj48dXNlIHhsaW5rOmhyZWY9IiNlbXB0eS0wIi8+PC9nPgo8ZyB0cmFuc2Zvcm09InRyYW5zbGF0ZSgxMjYxLDEzNTgpIj48dXNlIHhsaW5rOmhyZWY9IiNuX3JiLTAiLz48L2c+CjxnIHRyYW5zZm9ybT0idHJhbnNsYXRlKDEzNTgsMTM1OCkiPjx1c2UgeGxpbms6aHJlZj0iI3JlY3QtMCIvPjwvZz4KPGcgdHJhbnNmb3JtPSJ0cmFuc2xhdGUoMTY0OSwxMzU4KSI+PHVzZSB4bGluazpocmVmPSIjcmVjdC0wIi8+PC9nPgo8ZyB0cmFuc2Zvcm09InRyYW5zbGF0ZSgyMDM3LDEzNTgpIj48dXNlIHhsaW5rOmhyZWY9IiNyYi0wIi8+PC9nPgo8ZyB0cmFuc2Zvcm09InRyYW5zbGF0ZSgyMTM0LDEzNTgpIj48dXNlIHhsaW5rOmhyZWY9IiNsYi0wIi8+PC9nPgo8ZyB0cmFuc2Zvcm09InRyYW5zbGF0ZSgyNDI1LDEzNTgpIj48dXNlIHhsaW5rOmhyZWY9IiNydC0wIi8+PC9nPgo8ZyB0cmFuc2Zvcm09InRyYW5zbGF0ZSgyNTIyLDEzNTgpIj48dXNlIHhsaW5rOmhyZWY9IiNyZWN0LTAiLz48L2c+CjxnIHRyYW5zZm9ybT0idHJhbnNsYXRlKDI2MTksMTM1OCkiPjx1c2UgeGxpbms6aHJlZj0iI3JlY3QtMCIvPjwvZz4KPGcgdHJhbnNmb3JtPSJ0cmFuc2xhdGUoMjcxNiwxMzU4KSI+PHVzZSB4bGluazpocmVmPSIjcmVjdC0wIi8+PC9nPgo8ZyB0cmFuc2Zvcm09InRyYW5zbGF0ZSgyODEzLDEzNTgpIj48dXNlIHhsaW5rOmhyZWY9IiNyZWN0LTAiLz48L2c+CjxnIHRyYW5zZm9ybT0idHJhbnNsYXRlKDI5MTAsMTM1OCkiPjx1c2UgeGxpbms6aHJlZj0iI2xiLTAiLz48L2c+CjxnIHRyYW5zZm9ybT0idHJhbnNsYXRlKDMxMDQsMTM1OCkiPjx1c2UgeGxpbms6aHJlZj0iI25fcmItMCIvPjwvZz4KPGcgdHJhbnNmb3JtPSJ0cmFuc2xhdGUoMzIwMSwxMzU4KSI+PHVzZSB4bGluazpocmVmPSIjcmItMCIvPjwvZz4KPGcgdHJhbnNmb3JtPSJ0cmFuc2xhdGUoMzI5OCwxMzU4KSI+PHVzZSB4bGluazpocmVmPSIjcmVjdC0wIi8+PC9nPgo8ZyB0cmFuc2Zvcm09InRyYW5zbGF0ZSgzMzk1LDEzNTgpIj48dXNlIHhsaW5rOmhyZWY9IiNyZWN0LTAiLz48L2c+CjxnIHRyYW5zZm9ybT0idHJhbnNsYXRlKDM0OTIsMTM1OCkiPjx1c2UgeGxpbms6aHJlZj0iI2wtMCIvPjwvZz4KPGcgdHJhbnNmb3JtPSJ0cmFuc2xhdGUoOTcsMTQ1NSkiPjx1c2UgeGxpbms6aHJlZj0iI3JlY3QtMCIvPjwvZz4KPGcgdHJhbnNmb3JtPSJ0cmFuc2xhdGUoMTk0LDE0NTUpIj48dXNlIHhsaW5rOmhyZWY9IiNyZWN0LTAiLz48L2c+CjxnIHRyYW5zZm9ybT0idHJhbnNsYXRlKDI5MSwxNDU1KSI+PHVzZSB4bGluazpocmVmPSIjbGItMCIvPjwvZz4KPGcgdHJhbnNmb3JtPSJ0cmFuc2xhdGUoNzc2LDE0NTUpIj48dXNlIHhsaW5rOmhyZWY9IiNlbXB0eS0wIi8+PC9nPgo8ZyB0cmFuc2Zvcm09InRyYW5zbGF0ZSg5NzAsMTQ1NSkiPjx1c2UgeGxpbms6aHJlZj0iI2ItMCIvPjwvZz4KPGcgdHJhbnNmb3JtPSJ0cmFuc2xhdGUoMTE2NCwxNDU1KSI+PHVzZSB4bGluazpocmVmPSIjbl9yYi0wIi8+PC9nPgo8ZyB0cmFuc2Zvcm09InRyYW5zbGF0ZSgxMjYxLDE0NTUpIj48dXNlIHhsaW5rOmhyZWY9IiNyYi0wIi8+PC9nPgo8ZyB0cmFuc2Zvcm09InRyYW5zbGF0ZSgxMzU4LDE0NTUpIj48dXNlIHhsaW5rOmhyZWY9IiNsdC0wIi8+PC9nPgo8ZyB0cmFuc2Zvcm09InRyYW5zbGF0ZSgxNjQ5LDE0NTUpIj48dXNlIHhsaW5rOmhyZWY9IiNyZWN0LTAiLz48L2c+CjxnIHRyYW5zZm9ybT0idHJhbnNsYXRlKDE4NDMsMTQ1NSkiPjx1c2UgeGxpbms6aHJlZj0iI2VtcHR5LTAiLz48L2c+CjxnIHRyYW5zZm9ybT0idHJhbnNsYXRlKDE5NDAsMTQ1NSkiPjx1c2UgeGxpbms6aHJlZj0iI25fcmItMCIvPjwvZz4KPGcgdHJhbnNmb3JtPSJ0cmFuc2xhdGUoMjAzNywxNDU1KSI+PHVzZSB4bGluazpocmVmPSIjcmVjdC0wIi8+PC9nPgo8ZyB0cmFuc2Zvcm09InRyYW5zbGF0ZSgyMTM0LDE0NTUpIj48dXNlIHhsaW5rOmhyZWY9IiNsdC0wIi8+PC9nPgo8ZyB0cmFuc2Zvcm09InRyYW5zbGF0ZSgyODEzLDE0NTUpIj48dXNlIHhsaW5rOmhyZWY9IiNyZWN0LTAiLz48L2c+CjxnIHRyYW5zZm9ybT0idHJhbnNsYXRlKDI5MTAsMTQ1NSkiPjx1c2UgeGxpbms6aHJlZj0iI3JlY3QtMCIvPjwvZz4KPGcgdHJhbnNmb3JtPSJ0cmFuc2xhdGUoMzEwNCwxNDU1KSI+PHVzZSB4bGluazpocmVmPSIjci0wIi8+PC9nPgo8ZyB0cmFuc2Zvcm09InRyYW5zbGF0ZSgzMjAxLDE0NTUpIj48dXNlIHhsaW5rOmhyZWY9IiNyZWN0LTAiLz48L2c+CjxnIHRyYW5zZm9ybT0idHJhbnNsYXRlKDMyOTgsMTQ1NSkiPjx1c2UgeGxpbms6aHJlZj0iI3JlY3QtMCIvPjwvZz4KPGcgdHJhbnNmb3JtPSJ0cmFuc2xhdGUoMzM5NSwxNDU1KSI+PHVzZSB4bGluazpocmVmPSIjcmVjdC0wIi8+PC9nPgo8ZyB0cmFuc2Zvcm09InRyYW5zbGF0ZSg5NywxNTUyKSI+PHVzZSB4bGluazpocmVmPSIjcnQtMCIvPjwvZz4KPGcgdHJhbnNmb3JtPSJ0cmFuc2xhdGUoMTk0LDE1NTIpIj48dXNlIHhsaW5rOmhyZWY9IiNyZWN0LTAiLz48L2c+CjxnIHRyYW5zZm9ybT0idHJhbnNsYXRlKDI5MSwxNTUyKSI+PHVzZSB4bGluazpocmVmPSIjcmVjdC0wIi8+PC9nPgo8ZyB0cmFuc2Zvcm09InRyYW5zbGF0ZSgzODgsMTU1MikiPjx1c2UgeGxpbms6aHJlZj0iI3JlY3QtMCIvPjwvZz4KPGcgdHJhbnNmb3JtPSJ0cmFuc2xhdGUoNDg1LDE1NTIpIj48dXNlIHhsaW5rOmhyZWY9IiNyZWN0LTAiLz48L2c+CjxnIHRyYW5zZm9ybT0idHJhbnNsYXRlKDU4MiwxNTUyKSI+PHVzZSB4bGluazpocmVmPSIjbC0wIi8+PC9nPgo8ZyB0cmFuc2Zvcm09InRyYW5zbGF0ZSg5NzAsMTU1MikiPjx1c2UgeGxpbms6aHJlZj0iI3JlY3QtMCIvPjwvZz4KPGcgdHJhbnNmb3JtPSJ0cmFuc2xhdGUoMTA2NywxNTUyKSI+PHVzZSB4bGluazpocmVmPSIjbl9yYi0wIi8+PC9nPgo8ZyB0cmFuc2Zvcm09InRyYW5zbGF0ZSgxMTY0LDE1NTIpIj48dXNlIHhsaW5rOmhyZWY9IiNyYi0wIi8+PC9nPgo8ZyB0cmFuc2Zvcm09InRyYW5zbGF0ZSgxMjYxLDE1NTIpIj48dXNlIHhsaW5rOmhyZWY9IiNyZWN0LTAiLz48L2c+CjxnIHRyYW5zZm9ybT0idHJhbnNsYXRlKDE2NDksMTU1MikiPjx1c2UgeGxpbms6aHJlZj0iI3J0LTAiLz48L2c+CjxnIHRyYW5zZm9ybT0idHJhbnNsYXRlKDE3NDYsMTU1MikiPjx1c2UgeGxpbms6aHJlZj0iI2wtMCIvPjwvZz4KPGcgdHJhbnNmb3JtPSJ0cmFuc2xhdGUoMTk0MCwxNTUyKSI+PHVzZSB4bGluazpocmVmPSIjci0wIi8+PC9nPgo8ZyB0cmFuc2Zvcm09InRyYW5zbGF0ZSgyMDM3LDE1NTIpIj48dXNlIHhsaW5rOmhyZWY9IiNyZWN0LTAiLz48L2c+CjxnIHRyYW5zZm9ybT0idHJhbnNsYXRlKDIxMzQsMTU1MikiPjx1c2UgeGxpbms6aHJlZj0iI25fcmItMCIvPjwvZz4KPGcgdHJhbnNmb3JtPSJ0cmFuc2xhdGUoMjIzMSwxNTUyKSI+PHVzZSB4bGluazpocmVmPSIjcmItMCIvPjwvZz4KPGcgdHJhbnNmb3JtPSJ0cmFuc2xhdGUoMjMyOCwxNTUyKSI+PHVzZSB4bGluazpocmVmPSIjcmVjdC0wIi8+PC9nPgo8ZyB0cmFuc2Zvcm09InRyYW5zbGF0ZSgyNDI1LDE1NTIpIj48dXNlIHhsaW5rOmhyZWY9IiNsLTAiLz48L2c+CjxnIHRyYW5zZm9ybT0idHJhbnNsYXRlKDI2MTksMTU1MikiPjx1c2UgeGxpbms6aHJlZj0iI3JiLTAiLz48L2c+CjxnIHRyYW5zZm9ybT0idHJhbnNsYXRlKDI3MTYsMTU1MikiPjx1c2UgeGxpbms6aHJlZj0iI3JlY3QtMCIvPjwvZz4KPGcgdHJhbnNmb3JtPSJ0cmFuc2xhdGUoMjgxMywxNTUyKSI+PHVzZSB4bGluazpocmVmPSIjcmVjdC0wIi8+PC9nPgo8ZyB0cmFuc2Zvcm09InRyYW5zbGF0ZSgyOTEwLDE1NTIpIj48dXNlIHhsaW5rOmhyZWY9IiNyZWN0LTAiLz48L2c+CjxnIHRyYW5zZm9ybT0idHJhbnNsYXRlKDMwMDcsMTU1MikiPjx1c2UgeGxpbms6aHJlZj0iI2xiLTAiLz48L2c+CjxnIHRyYW5zZm9ybT0idHJhbnNsYXRlKDMyOTgsMTU1MikiPjx1c2UgeGxpbms6aHJlZj0iI3J0LTAiLz48L2c+CjxnIHRyYW5zZm9ybT0idHJhbnNsYXRlKDMzOTUsMTU1MikiPjx1c2UgeGxpbms6aHJlZj0iI3JlY3QtMCIvPjwvZz4KPGcgdHJhbnNmb3JtPSJ0cmFuc2xhdGUoMzQ5MiwxNTUyKSI+PHVzZSB4bGluazpocmVmPSIjbC0wIi8+PC9nPgo8ZyB0cmFuc2Zvcm09InRyYW5zbGF0ZSgxOTQsMTY0OSkiPjx1c2UgeGxpbms6aHJlZj0iI3QtMCIvPjwvZz4KPGcgdHJhbnNmb3JtPSJ0cmFuc2xhdGUoNDg1LDE2NDkpIj48dXNlIHhsaW5rOmhyZWY9IiN0LTAiLz48L2c+CjxnIHRyYW5zZm9ybT0idHJhbnNsYXRlKDk3MCwxNjQ5KSI+PHVzZSB4bGluazpocmVmPSIjcmVjdC0wIi8+PC9nPgo8ZyB0cmFuc2Zvcm09InRyYW5zbGF0ZSgxMDY3LDE2NDkpIj48dXNlIHhsaW5rOmhyZWY9IiNyZWN0LTAiLz48L2c+CjxnIHRyYW5zZm9ybT0idHJhbnNsYXRlKDExNjQsMTY0OSkiPjx1c2UgeGxpbms6aHJlZj0iI3JlY3QtMCIvPjwvZz4KPGcgdHJhbnNmb3JtPSJ0cmFuc2xhdGUoMTI2MSwxNjQ5KSI+PHVzZSB4bGluazpocmVmPSIjcmVjdC0wIi8+PC9nPgo8ZyB0cmFuc2Zvcm09InRyYW5zbGF0ZSgxMzU4LDE2NDkpIj48dXNlIHhsaW5rOmhyZWY9IiNyZWN0LTAiLz48L2c+CjxnIHRyYW5zZm9ybT0idHJhbnNsYXRlKDE0NTUsMTY0OSkiPjx1c2UgeGxpbms6aHJlZj0iI2xiLTAiLz48L2c+CjxnIHRyYW5zZm9ybT0idHJhbnNsYXRlKDE3NDYsMTY0OSkiPjx1c2UgeGxpbms6aHJlZj0iI25fcmItMCIvPjwvZz4KPGcgdHJhbnNmb3JtPSJ0cmFuc2xhdGUoMTg0MywxNjQ5KSI+PHVzZSB4bGluazpocmVmPSIjYi0wIi8+PC9nPgo8ZyB0cmFuc2Zvcm09InRyYW5zbGF0ZSgxOTQwLDE2NDkpIj48dXNlIHhsaW5rOmhyZWY9IiNuX3JiLTAiLz48L2c+CjxnIHRyYW5zZm9ybT0idHJhbnNsYXRlKDIwMzcsMTY0OSkiPjx1c2UgeGxpbms6aHJlZj0iI3JlY3QtMCIvPjwvZz4KPGcgdHJhbnNmb3JtPSJ0cmFuc2xhdGUoMjEzNCwxNjQ5KSI+PHVzZSB4bGluazpocmVmPSIjcmVjdC0wIi8+PC9nPgo8ZyB0cmFuc2Zvcm09InRyYW5zbGF0ZSgyMjMxLDE2NDkpIj48dXNlIHhsaW5rOmhyZWY9IiNsdC0wIi8+PC9nPgo8ZyB0cmFuc2Zvcm09InRyYW5zbGF0ZSgyNTIyLDE2NDkpIj48dXNlIHhsaW5rOmhyZWY9IiNuX3JiLTAiLz48L2c+CjxnIHRyYW5zZm9ybT0idHJhbnNsYXRlKDI2MTksMTY0OSkiPjx1c2UgeGxpbms6aHJlZj0iI3JlY3QtMCIvPjwvZz4KPGcgdHJhbnNmb3JtPSJ0cmFuc2xhdGUoMjcxNiwxNjQ5KSI+PHVzZSB4bGluazpocmVmPSIjcmVjdC0wIi8+PC9nPgo8ZyB0cmFuc2Zvcm09InRyYW5zbGF0ZSgyODEzLDE2NDkpIj48dXNlIHhsaW5rOmhyZWY9IiNyZWN0LTAiLz48L2c+CjxnIHRyYW5zZm9ybT0idHJhbnNsYXRlKDMwMDcsMTY0OSkiPjx1c2UgeGxpbms6aHJlZj0iI3JlY3QtMCIvPjwvZz4KPGcgdHJhbnNmb3JtPSJ0cmFuc2xhdGUoMzM5NSwxNjQ5KSI+PHVzZSB4bGluazpocmVmPSIjdC0wIi8+PC9nPgo8ZyB0cmFuc2Zvcm09InRyYW5zbGF0ZSgyOTEsMTc0NikiPjx1c2UgeGxpbms6aHJlZj0iI3ItMCIvPjwvZz4KPGcgdHJhbnNmb3JtPSJ0cmFuc2xhdGUoMzg4LDE3NDYpIj48dXNlIHhsaW5rOmhyZWY9IiNsLTAiLz48L2c+CjxnIHRyYW5zZm9ybT0idHJhbnNsYXRlKDU4MiwxNzQ2KSI+PHVzZSB4bGluazpocmVmPSIjci0wIi8+PC9nPgo8ZyB0cmFuc2Zvcm09InRyYW5zbGF0ZSg2NzksMTc0NikiPjx1c2UgeGxpbms6aHJlZj0iI3JlY3QtMCIvPjwvZz4KPGcgdHJhbnNmb3JtPSJ0cmFuc2xhdGUoNzc2LDE3NDYpIj48dXNlIHhsaW5rOmhyZWY9IiNsLTAiLz48L2c+CjxnIHRyYW5zZm9ybT0idHJhbnNsYXRlKDg3MywxNzQ2KSI+PHVzZSB4bGluazpocmVmPSIjbl9yYi0wIi8+PC9nPgo8ZyB0cmFuc2Zvcm09InRyYW5zbGF0ZSg5NzAsMTc0NikiPjx1c2UgeGxpbms6aHJlZj0iI3JlY3QtMCIvPjwvZz4KPGcgdHJhbnNmb3JtPSJ0cmFuc2xhdGUoMTI2MSwxNzQ2KSI+PHVzZSB4bGluazpocmVmPSIjcmVjdC0wIi8+PC9nPgo8ZyB0cmFuc2Zvcm09InRyYW5zbGF0ZSgxNDU1LDE3NDYpIj48dXNlIHhsaW5rOmhyZWY9IiNyZWN0LTAiLz48L2c+CjxnIHRyYW5zZm9ybT0idHJhbnNsYXRlKDE2NDksMTc0NikiPjx1c2UgeGxpbms6aHJlZj0iI3ItMCIvPjwvZz4KPGcgdHJhbnNmb3JtPSJ0cmFuc2xhdGUoMTc0NiwxNzQ2KSI+PHVzZSB4bGluazpocmVmPSIjcmVjdC0wIi8+PC9nPgo8ZyB0cmFuc2Zvcm09InRyYW5zbGF0ZSgxODQzLDE3NDYpIj48dXNlIHhsaW5rOmhyZWY9IiNyZWN0LTAiLz48L2c+CjxnIHRyYW5zZm9ybT0idHJhbnNsYXRlKDE5NDAsMTc0NikiPjx1c2UgeGxpbms6aHJlZj0iI3JlY3QtMCIvPjwvZz4KPGcgdHJhbnNmb3JtPSJ0cmFuc2xhdGUoMjAzNywxNzQ2KSI+PHVzZSB4bGluazpocmVmPSIjcmVjdC0wIi8+PC9nPgo8ZyB0cmFuc2Zvcm09InRyYW5zbGF0ZSgyMzI4LDE3NDYpIj48dXNlIHhsaW5rOmhyZWY9IiNlbXB0eS0wIi8+PC9nPgo8ZyB0cmFuc2Zvcm09InRyYW5zbGF0ZSgyNDI1LDE3NDYpIj48dXNlIHhsaW5rOmhyZWY9IiNuX3JiLTAiLz48L2c+CjxnIHRyYW5zZm9ybT0idHJhbnNsYXRlKDI1MjIsMTc0NikiPjx1c2UgeGxpbms6aHJlZj0iI3JiLTAiLz48L2c+CjxnIHRyYW5zZm9ybT0idHJhbnNsYXRlKDI2MTksMTc0NikiPjx1c2UgeGxpbms6aHJlZj0iI3JlY3QtMCIvPjwvZz4KPGcgdHJhbnNmb3JtPSJ0cmFuc2xhdGUoMjgxMywxNzQ2KSI+PHVzZSB4bGluazpocmVmPSIjcnQtMCIvPjwvZz4KPGcgdHJhbnNmb3JtPSJ0cmFuc2xhdGUoMjkxMCwxNzQ2KSI+PHVzZSB4bGluazpocmVmPSIjcmVjdC0wIi8+PC9nPgo8ZyB0cmFuc2Zvcm09InRyYW5zbGF0ZSgzMDA3LDE3NDYpIj48dXNlIHhsaW5rOmhyZWY9IiNyZWN0LTAiLz48L2c+CjxnIHRyYW5zZm9ybT0idHJhbnNsYXRlKDMzOTUsMTc0NikiPjx1c2UgeGxpbms6aHJlZj0iI25fcmItMCIvPjwvZz4KPGcgdHJhbnNmb3JtPSJ0cmFuc2xhdGUoMzQ5MiwxNzQ2KSI+PHVzZSB4bGluazpocmVmPSIjYi0wIi8+PC9nPgo8ZyB0cmFuc2Zvcm09InRyYW5zbGF0ZSgwLDE4NDMpIj48dXNlIHhsaW5rOmhyZWY9IiNyLTAiLz48L2c+CjxnIHRyYW5zZm9ybT0idHJhbnNsYXRlKDk3LDE4NDMpIj48dXNlIHhsaW5rOmhyZWY9IiNsLTAiLz48L2c+CjxnIHRyYW5zZm9ybT0idHJhbnNsYXRlKDY3OSwxODQzKSI+PHVzZSB4bGluazpocmVmPSIjdC0wIi8+PC9nPgo8ZyB0cmFuc2Zvcm09InRyYW5zbGF0ZSg3NzYsMTg0MykiPjx1c2UgeGxpbms6aHJlZj0iI25fcmItMCIvPjwvZz4KPGcgdHJhbnNmb3JtPSJ0cmFuc2xhdGUoODczLDE4NDMpIj48dXNlIHhsaW5rOmhyZWY9IiNyYi0wIi8+PC9nPgo8ZyB0cmFuc2Zvcm09InRyYW5zbGF0ZSg5NzAsMTg0MykiPjx1c2UgeGxpbms6aHJlZj0iI2x0LTAiLz48L2c+CjxnIHRyYW5zZm9ybT0idHJhbnNsYXRlKDExNjQsMTg0MykiPjx1c2UgeGxpbms6aHJlZj0iI3ItMCIvPjwvZz4KPGcgdHJhbnNmb3JtPSJ0cmFuc2xhdGUoMTI2MSwxODQzKSI+PHVzZSB4bGluazpocmVmPSIjcmVjdC0wIi8+PC9nPgo8ZyB0cmFuc2Zvcm09InRyYW5zbGF0ZSgxNDU1LDE4NDMpIj48dXNlIHhsaW5rOmhyZWY9IiN0LTAiLz48L2c+CjxnIHRyYW5zZm9ybT0idHJhbnNsYXRlKDE3NDYsMTg0MykiPjx1c2UgeGxpbms6aHJlZj0iI3JlY3QtMCIvPjwvZz4KPGcgdHJhbnNmb3JtPSJ0cmFuc2xhdGUoMTg0MywxODQzKSI+PHVzZSB4bGluazpocmVmPSIjbHQtMCIvPjwvZz4KPGcgdHJhbnNmb3JtPSJ0cmFuc2xhdGUoMjAzNywxODQzKSI+PHVzZSB4bGluazpocmVmPSIjcmVjdC0wIi8+PC9nPgo8ZyB0cmFuc2Zvcm09InRyYW5zbGF0ZSgyMTM0LDE4NDMpIj48dXNlIHhsaW5rOmhyZWY9IiNsLTAiLz48L2c+CjxnIHRyYW5zZm9ybT0idHJhbnNsYXRlKDI0MjUsMTg0MykiPjx1c2UgeGxpbms6aHJlZj0iI3ItMCIvPjwvZz4KPGcgdHJhbnNmb3JtPSJ0cmFuc2xhdGUoMjUyMiwxODQzKSI+PHVzZSB4bGluazpocmVmPSIjcmVjdC0wIi8+PC9nPgo8ZyB0cmFuc2Zvcm09InRyYW5zbGF0ZSgyNjE5LDE4NDMpIj48dXNlIHhsaW5rOmhyZWY9IiNyZWN0LTAiLz48L2c+CjxnIHRyYW5zZm9ybT0idHJhbnNsYXRlKDMwMDcsMTg0MykiPjx1c2UgeGxpbms6aHJlZj0iI3J0LTAiLz48L2c+CjxnIHRyYW5zZm9ybT0idHJhbnNsYXRlKDMxMDQsMTg0MykiPjx1c2UgeGxpbms6aHJlZj0iI2xiLTAiLz48L2c+CjxnIHRyYW5zZm9ybT0idHJhbnNsYXRlKDMzOTUsMTg0MykiPjx1c2UgeGxpbms6aHJlZj0iI3JiLTAiLz48L2c+CjxnIHRyYW5zZm9ybT0idHJhbnNsYXRlKDM0OTIsMTg0MykiPjx1c2UgeGxpbms6aHJlZj0iI3JlY3QtMCIvPjwvZz4KPGcgdHJhbnNmb3JtPSJ0cmFuc2xhdGUoOTcsMTk0MCkiPjx1c2UgeGxpbms6aHJlZj0iI25fcmItMCIvPjwvZz4KPGcgdHJhbnNmb3JtPSJ0cmFuc2xhdGUoMTk0LDE5NDApIj48dXNlIHhsaW5rOmhyZWY9IiNiLTAiLz48L2c+CjxnIHRyYW5zZm9ybT0idHJhbnNsYXRlKDI5MSwxOTQwKSI+PHVzZSB4bGluazpocmVmPSIjbl9yYi0wIi8+PC9nPgo8ZyB0cmFuc2Zvcm09InRyYW5zbGF0ZSgzODgsMTk0MCkiPjx1c2UgeGxpbms6aHJlZj0iI3JiLTAiLz48L2c+CjxnIHRyYW5zZm9ybT0idHJhbnNsYXRlKDQ4NSwxOTQwKSI+PHVzZSB4bGluazpocmVmPSIjcmVjdC0wIi8+PC9nPgo8ZyB0cmFuc2Zvcm09InRyYW5zbGF0ZSg1ODIsMTk0MCkiPjx1c2UgeGxpbms6aHJlZj0iI2wtMCIvPjwvZz4KPGcgdHJhbnNmb3JtPSJ0cmFuc2xhdGUoNzc2LDE5NDApIj48dXNlIHhsaW5rOmhyZWY9IiNyLTAiLz48L2c+CjxnIHRyYW5zZm9ybT0idHJhbnNsYXRlKDg3MywxOTQwKSI+PHVzZSB4bGluazpocmVmPSIjbHQtMCIvPjwvZz4KPGcgdHJhbnNmb3JtPSJ0cmFuc2xhdGUoOTcwLDE5NDApIj48dXNlIHhsaW5rOmhyZWY9IiNuX3JiLTAiLz48L2c+CjxnIHRyYW5zZm9ybT0idHJhbnNsYXRlKDEwNjcsMTk0MCkiPjx1c2UgeGxpbms6aHJlZj0iI2ItMCIvPjwvZz4KPGcgdHJhbnNmb3JtPSJ0cmFuc2xhdGUoMTE2NCwxOTQwKSI+PHVzZSB4bGluazpocmVmPSIjbl9yYi0wIi8+PC9nPgo8ZyB0cmFuc2Zvcm09InRyYW5zbGF0ZSgxMjYxLDE5NDApIj48dXNlIHhsaW5rOmhyZWY9IiNyZWN0LTAiLz48L2c+CjxnIHRyYW5zZm9ybT0idHJhbnNsYXRlKDEzNTgsMTk0MCkiPjx1c2UgeGxpbms6aHJlZj0iI2wtMCIvPjwvZz4KPGcgdHJhbnNmb3JtPSJ0cmFuc2xhdGUoMTU1MiwxOTQwKSI+PHVzZSB4bGluazpocmVmPSIjZW1wdHktMCIvPjwvZz4KPGcgdHJhbnNmb3JtPSJ0cmFuc2xhdGUoMTY0OSwxOTQwKSI+PHVzZSB4bGluazpocmVmPSIjbl9yYi0wIi8+PC9nPgo8ZyB0cmFuc2Zvcm09InRyYW5zbGF0ZSgxNzQ2LDE5NDApIj48dXNlIHhsaW5rOmhyZWY9IiNyZWN0LTAiLz48L2c+CjxnIHRyYW5zZm9ybT0idHJhbnNsYXRlKDE5NDAsMTk0MCkiPjx1c2UgeGxpbms6aHJlZj0iI3ItMCIvPjwvZz4KPGcgdHJhbnNmb3JtPSJ0cmFuc2xhdGUoMjAzNywxOTQwKSI+PHVzZSB4bGluazpocmVmPSIjbHQtMCIvPjwvZz4KPGcgdHJhbnNmb3JtPSJ0cmFuc2xhdGUoMjEzNCwxOTQwKSI+PHVzZSB4bGluazpocmVmPSIjbl9yYi0wIi8+PC9nPgo8ZyB0cmFuc2Zvcm09InRyYW5zbGF0ZSgyMjMxLDE5NDApIj48dXNlIHhsaW5rOmhyZWY9IiNiLTAiLz48L2c+CjxnIHRyYW5zZm9ybT0idHJhbnNsYXRlKDI2MTksMTk0MCkiPjx1c2UgeGxpbms6aHJlZj0iI3JlY3QtMCIvPjwvZz4KPGcgdHJhbnNmb3JtPSJ0cmFuc2xhdGUoMjcxNiwxOTQwKSI+PHVzZSB4bGluazpocmVmPSIjcmVjdC0wIi8+PC9nPgo8ZyB0cmFuc2Zvcm09InRyYW5zbGF0ZSgyODEzLDE5NDApIj48dXNlIHhsaW5rOmhyZWY9IiNyZWN0LTAiLz48L2c+CjxnIHRyYW5zZm9ybT0idHJhbnNsYXRlKDI5MTAsMTk0MCkiPjx1c2UgeGxpbms6aHJlZj0iI2wtMCIvPjwvZz4KPGcgdHJhbnNmb3JtPSJ0cmFuc2xhdGUoMzEwNCwxOTQwKSI+PHVzZSB4bGluazpocmVmPSIjcmVjdC0wIi8+PC9nPgo8ZyB0cmFuc2Zvcm09InRyYW5zbGF0ZSgzMjAxLDE5NDApIj48dXNlIHhsaW5rOmhyZWY9IiNsYi0wIi8+PC9nPgo8ZyB0cmFuc2Zvcm09InRyYW5zbGF0ZSgzMzk1LDE5NDApIj48dXNlIHhsaW5rOmhyZWY9IiNydC0wIi8+PC9nPgo8ZyB0cmFuc2Zvcm09InRyYW5zbGF0ZSgzNDkyLDE5NDApIj48dXNlIHhsaW5rOmhyZWY9IiNsdC0wIi8+PC9nPgo8ZyB0cmFuc2Zvcm09InRyYW5zbGF0ZSg5NywyMDM3KSI+PHVzZSB4bGluazpocmVmPSIjci0wIi8+PC9nPgo8ZyB0cmFuc2Zvcm09InRyYW5zbGF0ZSgxOTQsMjAzNykiPjx1c2UgeGxpbms6aHJlZj0iI3JlY3QtMCIvPjwvZz4KPGcgdHJhbnNmb3JtPSJ0cmFuc2xhdGUoMjkxLDIwMzcpIj48dXNlIHhsaW5rOmhyZWY9IiNyZWN0LTAiLz48L2c+CjxnIHRyYW5zZm9ybT0idHJhbnNsYXRlKDM4OCwyMDM3KSI+PHVzZSB4bGluazpocmVmPSIjcmVjdC0wIi8+PC9nPgo8ZyB0cmFuc2Zvcm09InRyYW5zbGF0ZSg2NzksMjAzNykiPjx1c2UgeGxpbms6aHJlZj0iI2VtcHR5LTAiLz48L2c+CjxnIHRyYW5zZm9ybT0idHJhbnNsYXRlKDk3MCwyMDM3KSI+PHVzZSB4bGluazpocmVmPSIjcmItMCIvPjwvZz4KPGcgdHJhbnNmb3JtPSJ0cmFuc2xhdGUoMTA2NywyMDM3KSI+PHVzZSB4bGluazpocmVmPSIjcmVjdC0wIi8+PC9nPgo8ZyB0cmFuc2Zvcm09InRyYW5zbGF0ZSgxMTY0LDIwMzcpIj48dXNlIHhsaW5rOmhyZWY9IiNyZWN0LTAiLz48L2c+CjxnIHRyYW5zZm9ybT0idHJhbnNsYXRlKDEyNjEsMjAzNykiPjx1c2UgeGxpbms6aHJlZj0iI2x0LTAiLz48L2c+CjxnIHRyYW5zZm9ybT0idHJhbnNsYXRlKDE0NTUsMjAzNykiPjx1c2UgeGxpbms6aHJlZj0iI2VtcHR5LTAiLz48L2c+CjxnIHRyYW5zZm9ybT0idHJhbnNsYXRlKDE2NDksMjAzNykiPjx1c2UgeGxpbms6aHJlZj0iI3ItMCIvPjwvZz4KPGcgdHJhbnNmb3JtPSJ0cmFuc2xhdGUoMTc0NiwyMDM3KSI+PHVzZSB4bGluazpocmVmPSIjbHQtMCIvPjwvZz4KPGcgdHJhbnNmb3JtPSJ0cmFuc2xhdGUoMjEzNCwyMDM3KSI+PHVzZSB4bGluazpocmVmPSIjci0wIi8+PC9nPgo8ZyB0cmFuc2Zvcm09InRyYW5zbGF0ZSgyMjMxLDIwMzcpIj48dXNlIHhsaW5rOmhyZWY9IiNyZWN0LTAiLz48L2c+CjxnIHRyYW5zZm9ybT0idHJhbnNsYXRlKDIzMjgsMjAzNykiPjx1c2UgeGxpbms6aHJlZj0iI3JlY3QtMCIvPjwvZz4KPGcgdHJhbnNmb3JtPSJ0cmFuc2xhdGUoMjQyNSwyMDM3KSI+PHVzZSB4bGluazpocmVmPSIjbGItMCIvPjwvZz4KPGcgdHJhbnNmb3JtPSJ0cmFuc2xhdGUoMjYxOSwyMDM3KSI+PHVzZSB4bGluazpocmVmPSIjcmVjdC0wIi8+PC9nPgo8ZyB0cmFuc2Zvcm09InRyYW5zbGF0ZSgyNzE2LDIwMzcpIj48dXNlIHhsaW5rOmhyZWY9IiNsdC0wIi8+PC9nPgo8ZyB0cmFuc2Zvcm09InRyYW5zbGF0ZSgzMDA3LDIwMzcpIj48dXNlIHhsaW5rOmhyZWY9IiNyLTAiLz48L2c+CjxnIHRyYW5zZm9ybT0idHJhbnNsYXRlKDMxMDQsMjAzNykiPjx1c2UgeGxpbms6aHJlZj0iI3JlY3QtMCIvPjwvZz4KPGcgdHJhbnNmb3JtPSJ0cmFuc2xhdGUoMzIwMSwyMDM3KSI+PHVzZSB4bGluazpocmVmPSIjbHQtMCIvPjwvZz4KPGcgdHJhbnNmb3JtPSJ0cmFuc2xhdGUoMTk0LDIxMzQpIj48dXNlIHhsaW5rOmhyZWY9IiNydC0wIi8+PC9nPgo8ZyB0cmFuc2Zvcm09InRyYW5zbGF0ZSgyOTEsMjEzNCkiPjx1c2UgeGxpbms6aHJlZj0iI3JlY3QtMCIvPjwvZz4KPGcgdHJhbnNmb3JtPSJ0cmFuc2xhdGUoMzg4LDIxMzQpIj48dXNlIHhsaW5rOmhyZWY9IiNsdC0wIi8+PC9nPgo8ZyB0cmFuc2Zvcm09InRyYW5zbGF0ZSg1ODIsMjEzNCkiPjx1c2UgeGxpbms6aHJlZj0iI2VtcHR5LTAiLz48L2c+CjxnIHRyYW5zZm9ybT0idHJhbnNsYXRlKDc3NiwyMTM0KSI+PHVzZSB4bGluazpocmVmPSIjZW1wdHktMCIvPjwvZz4KPGcgdHJhbnNmb3JtPSJ0cmFuc2xhdGUoOTcwLDIxMzQpIj48dXNlIHhsaW5rOmhyZWY9IiN0LTAiLz48L2c+CjxnIHRyYW5zZm9ybT0idHJhbnNsYXRlKDE1NTIsMjEzNCkiPjx1c2UgeGxpbms6aHJlZj0iI2ItMCIvPjwvZz4KPGcgdHJhbnNmb3JtPSJ0cmFuc2xhdGUoMTg0MywyMTM0KSI+PHVzZSB4bGluazpocmVmPSIjcmItMCIvPjwvZz4KPGcgdHJhbnNmb3JtPSJ0cmFuc2xhdGUoMTk0MCwyMTM0KSI+PHVzZSB4bGluazpocmVmPSIjcmVjdC0wIi8+PC9nPgo8ZyB0cmFuc2Zvcm09InRyYW5zbGF0ZSgyMDM3LDIxMzQpIj48dXNlIHhsaW5rOmhyZWY9IiNsLTAiLz48L2c+CjxnIHRyYW5zZm9ybT0idHJhbnNsYXRlKDIzMjgsMjEzNCkiPjx1c2UgeGxpbms6aHJlZj0iI3JlY3QtMCIvPjwvZz4KPGcgdHJhbnNmb3JtPSJ0cmFuc2xhdGUoMjQyNSwyMTM0KSI+PHVzZSB4bGluazpocmVmPSIjcmVjdC0wIi8+PC9nPgo8ZyB0cmFuc2Zvcm09InRyYW5zbGF0ZSgyNjE5LDIxMzQpIj48dXNlIHhsaW5rOmhyZWY9IiNyZWN0LTAiLz48L2c+CjxnIHRyYW5zZm9ybT0idHJhbnNsYXRlKDMxMDQsMjEzNCkiPjx1c2UgeGxpbms6aHJlZj0iI3QtMCIvPjwvZz4KPGcgdHJhbnNmb3JtPSJ0cmFuc2xhdGUoMzIwMSwyMTM0KSI+PHVzZSB4bGluazpocmVmPSIjbl9yYi0wIi8+PC9nPgo8ZyB0cmFuc2Zvcm09InRyYW5zbGF0ZSgzMjk4LDIxMzQpIj48dXNlIHhsaW5rOmhyZWY9IiNiLTAiLz48L2c+CjxnIHRyYW5zZm9ybT0idHJhbnNsYXRlKDM0OTIsMjEzNCkiPjx1c2UgeGxpbms6aHJlZj0iI2ItMCIvPjwvZz4KPGcgdHJhbnNmb3JtPSJ0cmFuc2xhdGUoMCwyMjMxKSI+PHVzZSB4bGluazpocmVmPSIjcmItMCIvPjwvZz4KPGcgdHJhbnNmb3JtPSJ0cmFuc2xhdGUoOTcsMjIzMSkiPjx1c2UgeGxpbms6aHJlZj0iI2wtMCIvPjwvZz4KPGcgdHJhbnNmb3JtPSJ0cmFuc2xhdGUoMjkxLDIyMzEpIj48dXNlIHhsaW5rOmhyZWY9IiN0LTAiLz48L2c+CjxnIHRyYW5zZm9ybT0idHJhbnNsYXRlKDQ4NSwyMjMxKSI+PHVzZSB4bGluazpocmVmPSIjYi0wIi8+PC9nPgo8ZyB0cmFuc2Zvcm09InRyYW5zbGF0ZSg3NzYsMjIzMSkiPjx1c2UgeGxpbms6aHJlZj0iI25fcmItMCIvPjwvZz4KPGcgdHJhbnNmb3JtPSJ0cmFuc2xhdGUoODczLDIyMzEpIj48dXNlIHhsaW5rOmhyZWY9IiNiLTAiLz48L2c+CjxnIHRyYW5zZm9ybT0idHJhbnNsYXRlKDEyNjEsMjIzMSkiPjx1c2UgeGxpbms6aHJlZj0iI2ItMCIvPjwvZz4KPGcgdHJhbnNmb3JtPSJ0cmFuc2xhdGUoMTU1MiwyMjMxKSI+PHVzZSB4bGluazpocmVmPSIjcmVjdC0wIi8+PC9nPgo8ZyB0cmFuc2Zvcm09InRyYW5zbGF0ZSgxNzQ2LDIyMzEpIj48dXNlIHhsaW5rOmhyZWY9IiNuX3JiLTAiLz48L2c+CjxnIHRyYW5zZm9ybT0idHJhbnNsYXRlKDE4NDMsMjIzMSkiPjx1c2UgeGxpbms6aHJlZj0iI3JlY3QtMCIvPjwvZz4KPGcgdHJhbnNmb3JtPSJ0cmFuc2xhdGUoMTk0MCwyMjMxKSI+PHVzZSB4bGluazpocmVmPSIjbHQtMCIvPjwvZz4KPGcgdHJhbnNmb3JtPSJ0cmFuc2xhdGUoMjEzNCwyMjMxKSI+PHVzZSB4bGluazpocmVmPSIjZW1wdHktMCIvPjwvZz4KPGcgdHJhbnNmb3JtPSJ0cmFuc2xhdGUoMjIzMSwyMjMxKSI+PHVzZSB4bGluazpocmVmPSIjbl9yYi0wIi8+PC9nPgo8ZyB0cmFuc2Zvcm09InRyYW5zbGF0ZSgyMzI4LDIyMzEpIj48dXNlIHhsaW5rOmhyZWY9IiNyZWN0LTAiLz48L2c+CjxnIHRyYW5zZm9ybT0idHJhbnNsYXRlKDI0MjUsMjIzMSkiPjx1c2UgeGxpbms6aHJlZj0iI3JlY3QtMCIvPjwvZz4KPGcgdHJhbnNmb3JtPSJ0cmFuc2xhdGUoMjYxOSwyMjMxKSI+PHVzZSB4bGluazpocmVmPSIjcnQtMCIvPjwvZz4KPGcgdHJhbnNmb3JtPSJ0cmFuc2xhdGUoMjcxNiwyMjMxKSI+PHVzZSB4bGluazpocmVmPSIjcmVjdC0wIi8+PC9nPgo8ZyB0cmFuc2Zvcm09InRyYW5zbGF0ZSgyODEzLDIyMzEpIj48dXNlIHhsaW5rOmhyZWY9IiNsLTAiLz48L2c+CjxnIHRyYW5zZm9ybT0idHJhbnNsYXRlKDMwMDcsMjIzMSkiPjx1c2UgeGxpbms6aHJlZj0iI2VtcHR5LTAiLz48L2c+CjxnIHRyYW5zZm9ybT0idHJhbnNsYXRlKDMyMDEsMjIzMSkiPjx1c2UgeGxpbms6aHJlZj0iI3ItMCIvPjwvZz4KPGcgdHJhbnNmb3JtPSJ0cmFuc2xhdGUoMzI5OCwyMjMxKSI+PHVzZSB4bGluazpocmVmPSIjbHQtMCIvPjwvZz4KPGcgdHJhbnNmb3JtPSJ0cmFuc2xhdGUoMzQ5MiwyMjMxKSI+PHVzZSB4bGluazpocmVmPSIjdC0wIi8+PC9nPgo8ZyB0cmFuc2Zvcm09InRyYW5zbGF0ZSgwLDIzMjgpIj48dXNlIHhsaW5rOmhyZWY9IiNyZWN0LTAiLz48L2c+CjxnIHRyYW5zZm9ybT0idHJhbnNsYXRlKDk3LDIzMjgpIj48dXNlIHhsaW5rOmhyZWY9IiNuX3JiLTAiLz48L2c+CjxnIHRyYW5zZm9ybT0idHJhbnNsYXRlKDE5NCwyMzI4KSI+PHVzZSB4bGluazpocmVmPSIjYi0wIi8+PC9nPgo8ZyB0cmFuc2Zvcm09InRyYW5zbGF0ZSg0ODUsMjMyOCkiPjx1c2UgeGxpbms6aHJlZj0iI3J0LTAiLz48L2c+CjxnIHRyYW5zZm9ybT0idHJhbnNsYXRlKDU4MiwyMzI4KSI+PHVzZSB4bGluazpocmVmPSIjbC0wIi8+PC9nPgo8ZyB0cmFuc2Zvcm09InRyYW5zbGF0ZSg3NzYsMjMyOCkiPjx1c2UgeGxpbms6aHJlZj0iI3JiLTAiLz48L2c+CjxnIHRyYW5zZm9ybT0idHJhbnNsYXRlKDg3MywyMzI4KSI+PHVzZSB4bGluazpocmVmPSIjcmVjdC0wIi8+PC9nPgo8ZyB0cmFuc2Zvcm09InRyYW5zbGF0ZSg5NzAsMjMyOCkiPjx1c2UgeGxpbms6aHJlZj0iI2xiLTAiLz48L2c+CjxnIHRyYW5zZm9ybT0idHJhbnNsYXRlKDEyNjEsMjMyOCkiPjx1c2UgeGxpbms6aHJlZj0iI3J0LTAiLz48L2c+CjxnIHRyYW5zZm9ybT0idHJhbnNsYXRlKDEzNTgsMjMyOCkiPjx1c2UgeGxpbms6aHJlZj0iI2xiLTAiLz48L2c+CjxnIHRyYW5zZm9ybT0idHJhbnNsYXRlKDE0NTUsMjMyOCkiPjx1c2UgeGxpbms6aHJlZj0iI25fcmItMCIvPjwvZz4KPGcgdHJhbnNmb3JtPSJ0cmFuc2xhdGUoMTU1MiwyMzI4KSI+PHVzZSB4bGluazpocmVmPSIjcmVjdC0wIi8+PC9nPgo8ZyB0cmFuc2Zvcm09InRyYW5zbGF0ZSgxNjQ5LDIzMjgpIj48dXNlIHhsaW5rOmhyZWY9IiNuX3JiLTAiLz48L2c+CjxnIHRyYW5zZm9ybT0idHJhbnNsYXRlKDE3NDYsMjMyOCkiPjx1c2UgeGxpbms6aHJlZj0iI3JiLTAiLz48L2c+CjxnIHRyYW5zZm9ybT0idHJhbnNsYXRlKDE4NDMsMjMyOCkiPjx1c2UgeGxpbms6aHJlZj0iI2x0LTAiLz48L2c+CjxnIHRyYW5zZm9ybT0idHJhbnNsYXRlKDIyMzEsMjMyOCkiPjx1c2UgeGxpbms6aHJlZj0iI3ItMCIvPjwvZz4KPGcgdHJhbnNmb3JtPSJ0cmFuc2xhdGUoMjMyOCwyMzI4KSI+PHVzZSB4bGluazpocmVmPSIjcmVjdC0wIi8+PC9nPgo8ZyB0cmFuc2Zvcm09InRyYW5zbGF0ZSgyNDI1LDIzMjgpIj48dXNlIHhsaW5rOmhyZWY9IiNyZWN0LTAiLz48L2c+CjxnIHRyYW5zZm9ybT0idHJhbnNsYXRlKDMzOTUsMjMyOCkiPjx1c2UgeGxpbms6aHJlZj0iI2VtcHR5LTAiLz48L2c+CjxnIHRyYW5zZm9ybT0idHJhbnNsYXRlKDAsMjQyNSkiPjx1c2UgeGxpbms6aHJlZj0iI3JlY3QtMCIvPjwvZz4KPGcgdHJhbnNmb3JtPSJ0cmFuc2xhdGUoOTcsMjQyNSkiPjx1c2UgeGxpbms6aHJlZj0iI3JlY3QtMCIvPjwvZz4KPGcgdHJhbnNmb3JtPSJ0cmFuc2xhdGUoMTk0LDI0MjUpIj48dXNlIHhsaW5rOmhyZWY9IiNyZWN0LTAiLz48L2c+CjxnIHRyYW5zZm9ybT0idHJhbnNsYXRlKDI5MSwyNDI1KSI+PHVzZSB4bGluazpocmVmPSIjcmVjdC0wIi8+PC9nPgo8ZyB0cmFuc2Zvcm09InRyYW5zbGF0ZSgzODgsMjQyNSkiPjx1c2UgeGxpbms6aHJlZj0iI2wtMCIvPjwvZz4KPGcgdHJhbnNmb3JtPSJ0cmFuc2xhdGUoNjc5LDI0MjUpIj48dXNlIHhsaW5rOmhyZWY9IiNuX3JiLTAiLz48L2c+CjxnIHRyYW5zZm9ybT0idHJhbnNsYXRlKDc3NiwyNDI1KSI+PHVzZSB4bGluazpocmVmPSIjcmVjdC0wIi8+PC9nPgo8ZyB0cmFuc2Zvcm09InRyYW5zbGF0ZSg5NzAsMjQyNSkiPjx1c2UgeGxpbms6aHJlZj0iI3QtMCIvPjwvZz4KPGcgdHJhbnNmb3JtPSJ0cmFuc2xhdGUoMTM1OCwyNDI1KSI+PHVzZSB4bGluazpocmVmPSIjcnQtMCIvPjwvZz4KPGcgdHJhbnNmb3JtPSJ0cmFuc2xhdGUoMTQ1NSwyNDI1KSI+PHVzZSB4bGluazpocmVmPSIjcmVjdC0wIi8+PC9nPgo8ZyB0cmFuc2Zvcm09InRyYW5zbGF0ZSgxNTUyLDI0MjUpIj48dXNlIHhsaW5rOmhyZWY9IiNyZWN0LTAiLz48L2c+CjxnIHRyYW5zZm9ybT0idHJhbnNsYXRlKDE2NDksMjQyNSkiPjx1c2UgeGxpbms6aHJlZj0iI3JlY3QtMCIvPjwvZz4KPGcgdHJhbnNmb3JtPSJ0cmFuc2xhdGUoMTc0NiwyNDI1KSI+PHVzZSB4bGluazpocmVmPSIjbHQtMCIvPjwvZz4KPGcgdHJhbnNmb3JtPSJ0cmFuc2xhdGUoMjQyNSwyNDI1KSI+PHVzZSB4bGluazpocmVmPSIjcnQtMCIvPjwvZz4KPGcgdHJhbnNmb3JtPSJ0cmFuc2xhdGUoMjUyMiwyNDI1KSI+PHVzZSB4bGluazpocmVmPSIjbC0wIi8+PC9nPgo8ZyB0cmFuc2Zvcm09InRyYW5zbGF0ZSgyOTEwLDI0MjUpIj48dXNlIHhsaW5rOmhyZWY9IiNyYi0wIi8+PC9nPgo8ZyB0cmFuc2Zvcm09InRyYW5zbGF0ZSgzMDA3LDI0MjUpIj48dXNlIHhsaW5rOmhyZWY9IiNyZWN0LTAiLz48L2c+CjxnIHRyYW5zZm9ybT0idHJhbnNsYXRlKDMxMDQsMjQyNSkiPjx1c2UgeGxpbms6aHJlZj0iI3JlY3QtMCIvPjwvZz4KPGcgdHJhbnNmb3JtPSJ0cmFuc2xhdGUoMzIwMSwyNDI1KSI+PHVzZSB4bGluazpocmVmPSIjbGItMCIvPjwvZz4KPGcgdHJhbnNmb3JtPSJ0cmFuc2xhdGUoMCwyNTIyKSI+PHVzZSB4bGluazpocmVmPSIjcmVjdC0wIi8+PC9nPgo8ZyB0cmFuc2Zvcm09InRyYW5zbGF0ZSg5NywyNTIyKSI+PHVzZSB4bGluazpocmVmPSIjcmVjdC0wIi8+PC9nPgo8ZyB0cmFuc2Zvcm09InRyYW5zbGF0ZSgxOTQsMjUyMikiPjx1c2UgeGxpbms6aHJlZj0iI3JlY3QtMCIvPjwvZz4KPGcgdHJhbnNmb3JtPSJ0cmFuc2xhdGUoMjkxLDI1MjIpIj48dXNlIHhsaW5rOmhyZWY9IiNyZWN0LTAiLz48L2c+CjxnIHRyYW5zZm9ybT0idHJhbnNsYXRlKDQ4NSwyNTIyKSI+PHVzZSB4bGluazpocmVmPSIjci0wIi8+PC9nPgo8ZyB0cmFuc2Zvcm09InRyYW5zbGF0ZSg1ODIsMjUyMikiPjx1c2UgeGxpbms6aHJlZj0iI3JlY3QtMCIvPjwvZz4KPGcgdHJhbnNmb3JtPSJ0cmFuc2xhdGUoNjc5LDI1MjIpIj48dXNlIHhsaW5rOmhyZWY9IiNyZWN0LTAiLz48L2c+CjxnIHRyYW5zZm9ybT0idHJhbnNsYXRlKDc3NiwyNTIyKSI+PHVzZSB4bGluazpocmVmPSIjbHQtMCIvPjwvZz4KPGcgdHJhbnNmb3JtPSJ0cmFuc2xhdGUoMTA2NywyNTIyKSI+PHVzZSB4bGluazpocmVmPSIjbl9yYi0wIi8+PC9nPgo8ZyB0cmFuc2Zvcm09InRyYW5zbGF0ZSgxMTY0LDI1MjIpIj48dXNlIHhsaW5rOmhyZWY9IiNyYi0wIi8+PC9nPgo8ZyB0cmFuc2Zvcm09InRyYW5zbGF0ZSgxMjYxLDI1MjIpIj48dXNlIHhsaW5rOmhyZWY9IiNsYi0wIi8+PC9nPgo8ZyB0cmFuc2Zvcm09InRyYW5zbGF0ZSgxMzU4LDI1MjIpIj48dXNlIHhsaW5rOmhyZWY9IiNuX3JiLTAiLz48L2c+CjxnIHRyYW5zZm9ybT0idHJhbnNsYXRlKDE0NTUsMjUyMikiPjx1c2UgeGxpbms6aHJlZj0iI3JlY3QtMCIvPjwvZz4KPGcgdHJhbnNmb3JtPSJ0cmFuc2xhdGUoMTY0OSwyNTIyKSI+PHVzZSB4bGluazpocmVmPSIjcmVjdC0wIi8+PC9nPgo8ZyB0cmFuc2Zvcm09InRyYW5zbGF0ZSgxODQzLDI1MjIpIj48dXNlIHhsaW5rOmhyZWY9IiNlbXB0eS0wIi8+PC9nPgo8ZyB0cmFuc2Zvcm09InRyYW5zbGF0ZSgyMDM3LDI1MjIpIj48dXNlIHhsaW5rOmhyZWY9IiNlbXB0eS0wIi8+PC9nPgo8ZyB0cmFuc2Zvcm09InRyYW5zbGF0ZSgyMjMxLDI1MjIpIj48dXNlIHhsaW5rOmhyZWY9IiNyYi0wIi8+PC9nPgo8ZyB0cmFuc2Zvcm09InRyYW5zbGF0ZSgyMzI4LDI1MjIpIj48dXNlIHhsaW5rOmhyZWY9IiNsLTAiLz48L2c+CjxnIHRyYW5zZm9ybT0idHJhbnNsYXRlKDI2MTksMjUyMikiPjx1c2UgeGxpbms6aHJlZj0iI2VtcHR5LTAiLz48L2c+CjxnIHRyYW5zZm9ybT0idHJhbnNsYXRlKDI5MTAsMjUyMikiPjx1c2UgeGxpbms6aHJlZj0iI3QtMCIvPjwvZz4KPGcgdHJhbnNmb3JtPSJ0cmFuc2xhdGUoMzIwMSwyNTIyKSI+PHVzZSB4bGluazpocmVmPSIjdC0wIi8+PC9nPgo8ZyB0cmFuc2Zvcm09InRyYW5zbGF0ZSgzMzk1LDI1MjIpIj48dXNlIHhsaW5rOmhyZWY9IiNyLTAiLz48L2c+CjxnIHRyYW5zZm9ybT0idHJhbnNsYXRlKDM0OTIsMjUyMikiPjx1c2UgeGxpbms6aHJlZj0iI2xiLTAiLz48L2c+CjxnIHRyYW5zZm9ybT0idHJhbnNsYXRlKDAsMjYxOSkiPjx1c2UgeGxpbms6aHJlZj0iI3JlY3QtMCIvPjwvZz4KPGcgdHJhbnNmb3JtPSJ0cmFuc2xhdGUoMTk0LDI2MTkpIj48dXNlIHhsaW5rOmhyZWY9IiNydC0wIi8+PC9nPgo8ZyB0cmFuc2Zvcm09InRyYW5zbGF0ZSgyOTEsMjYxOSkiPjx1c2UgeGxpbms6aHJlZj0iI2x0LTAiLz48L2c+CjxnIHRyYW5zZm9ybT0idHJhbnNsYXRlKDY3OSwyNjE5KSI+PHVzZSB4bGluazpocmVmPSIjdC0wIi8+PC9nPgo8ZyB0cmFuc2Zvcm09InRyYW5zbGF0ZSg4NzMsMjYxOSkiPjx1c2UgeGxpbms6aHJlZj0iI3ItMCIvPjwvZz4KPGcgdHJhbnNmb3JtPSJ0cmFuc2xhdGUoOTcwLDI2MTkpIj48dXNlIHhsaW5rOmhyZWY9IiNyZWN0LTAiLz48L2c+CjxnIHRyYW5zZm9ybT0idHJhbnNsYXRlKDEwNjcsMjYxOSkiPjx1c2UgeGxpbms6aHJlZj0iI3JlY3QtMCIvPjwvZz4KPGcgdHJhbnNmb3JtPSJ0cmFuc2xhdGUoMTE2NCwyNjE5KSI+PHVzZSB4bGluazpocmVmPSIjcmVjdC0wIi8+PC9nPgo8ZyB0cmFuc2Zvcm09InRyYW5zbGF0ZSgxMjYxLDI2MTkpIj48dXNlIHhsaW5rOmhyZWY9IiNyZWN0LTAiLz48L2c+CjxnIHRyYW5zZm9ybT0idHJhbnNsYXRlKDEzNTgsMjYxOSkiPjx1c2UgeGxpbms6aHJlZj0iI3JlY3QtMCIvPjwvZz4KPGcgdHJhbnNmb3JtPSJ0cmFuc2xhdGUoMTQ1NSwyNjE5KSI+PHVzZSB4bGluazpocmVmPSIjcmVjdC0wIi8+PC9nPgo8ZyB0cmFuc2Zvcm09InRyYW5zbGF0ZSgxNTUyLDI2MTkpIj48dXNlIHhsaW5rOmhyZWY9IiNyZWN0LTAiLz48L2c+CjxnIHRyYW5zZm9ybT0idHJhbnNsYXRlKDE2NDksMjYxOSkiPjx1c2UgeGxpbms6aHJlZj0iI2x0LTAiLz48L2c+CjxnIHRyYW5zZm9ybT0idHJhbnNsYXRlKDIyMzEsMjYxOSkiPjx1c2UgeGxpbms6aHJlZj0iI3QtMCIvPjwvZz4KPGcgdHJhbnNmb3JtPSJ0cmFuc2xhdGUoMjYxOSwyNjE5KSI+PHVzZSB4bGluazpocmVmPSIjbl9yYi0wIi8+PC9nPgo8ZyB0cmFuc2Zvcm09InRyYW5zbGF0ZSgyNzE2LDI2MTkpIj48dXNlIHhsaW5rOmhyZWY9IiNyYi0wIi8+PC9nPgo8ZyB0cmFuc2Zvcm09InRyYW5zbGF0ZSgyODEzLDI2MTkpIj48dXNlIHhsaW5rOmhyZWY9IiNsYi0wIi8+PC9nPgo8ZyB0cmFuc2Zvcm09InRyYW5zbGF0ZSgzMDA3LDI2MTkpIj48dXNlIHhsaW5rOmhyZWY9IiNuX3JiLTAiLz48L2c+CjxnIHRyYW5zZm9ybT0idHJhbnNsYXRlKDMxMDQsMjYxOSkiPjx1c2UgeGxpbms6aHJlZj0iI2ItMCIvPjwvZz4KPGcgdHJhbnNmb3JtPSJ0cmFuc2xhdGUoMzI5OCwyNjE5KSI+PHVzZSB4bGluazpocmVmPSIjYi0wIi8+PC9nPgo8ZyB0cmFuc2Zvcm09InRyYW5zbGF0ZSgzNDkyLDI2MTkpIj48dXNlIHhsaW5rOmhyZWY9IiN0LTAiLz48L2c+CjxnIHRyYW5zZm9ybT0idHJhbnNsYXRlKDAsMjcxNikiPjx1c2UgeGxpbms6aHJlZj0iI3QtMCIvPjwvZz4KPGcgdHJhbnNmb3JtPSJ0cmFuc2xhdGUoMzg4LDI3MTYpIj48dXNlIHhsaW5rOmhyZWY9IiNlbXB0eS0wIi8+PC9nPgo8ZyB0cmFuc2Zvcm09InRyYW5zbGF0ZSg1ODIsMjcxNikiPjx1c2UgeGxpbms6aHJlZj0iI2VtcHR5LTAiLz48L2c+CjxnIHRyYW5zZm9ybT0idHJhbnNsYXRlKDc3NiwyNzE2KSI+PHVzZSB4bGluazpocmVmPSIjYi0wIi8+PC9nPgo8ZyB0cmFuc2Zvcm09InRyYW5zbGF0ZSgxMjYxLDI3MTYpIj48dXNlIHhsaW5rOmhyZWY9IiNyZWN0LTAiLz48L2c+CjxnIHRyYW5zZm9ybT0idHJhbnNsYXRlKDE0NTUsMjcxNikiPjx1c2UgeGxpbms6aHJlZj0iI3QtMCIvPjwvZz4KPGcgdHJhbnNmb3JtPSJ0cmFuc2xhdGUoMTk0MCwyNzE2KSI+PHVzZSB4bGluazpocmVmPSIjci0wIi8+PC9nPgo8ZyB0cmFuc2Zvcm09InRyYW5zbGF0ZSgyMDM3LDI3MTYpIj48dXNlIHhsaW5rOmhyZWY9IiNyZWN0LTAiLz48L2c+CjxnIHRyYW5zZm9ybT0idHJhbnNsYXRlKDIxMzQsMjcxNikiPjx1c2UgeGxpbms6aHJlZj0iI2xiLTAiLz48L2c+CjxnIHRyYW5zZm9ybT0idHJhbnNsYXRlKDI0MjUsMjcxNikiPjx1c2UgeGxpbms6aHJlZj0iI2VtcHR5LTAiLz48L2c+CjxnIHRyYW5zZm9ybT0idHJhbnNsYXRlKDI2MTksMjcxNikiPjx1c2UgeGxpbms6aHJlZj0iI3ItMCIvPjwvZz4KPGcgdHJhbnNmb3JtPSJ0cmFuc2xhdGUoMjcxNiwyNzE2KSI+PHVzZSB4bGluazpocmVmPSIjcmVjdC0wIi8+PC9nPgo8ZyB0cmFuc2Zvcm09InRyYW5zbGF0ZSgyODEzLDI3MTYpIj48dXNlIHhsaW5rOmhyZWY9IiNyZWN0LTAiLz48L2c+CjxnIHRyYW5zZm9ybT0idHJhbnNsYXRlKDI5MTAsMjcxNikiPjx1c2UgeGxpbms6aHJlZj0iI3JlY3QtMCIvPjwvZz4KPGcgdHJhbnNmb3JtPSJ0cmFuc2xhdGUoMzAwNywyNzE2KSI+PHVzZSB4bGluazpocmVmPSIjcmVjdC0wIi8+PC9nPgo8ZyB0cmFuc2Zvcm09InRyYW5zbGF0ZSgzMTA0LDI3MTYpIj48dXNlIHhsaW5rOmhyZWY9IiNyZWN0LTAiLz48L2c+CjxnIHRyYW5zZm9ybT0idHJhbnNsYXRlKDMyMDEsMjcxNikiPjx1c2UgeGxpbms6aHJlZj0iI25fcmItMCIvPjwvZz4KPGcgdHJhbnNmb3JtPSJ0cmFuc2xhdGUoMzI5OCwyNzE2KSI+PHVzZSB4bGluazpocmVmPSIjcmVjdC0wIi8+PC9nPgo8ZyB0cmFuc2Zvcm09InRyYW5zbGF0ZSgzMzk1LDI3MTYpIj48dXNlIHhsaW5rOmhyZWY9IiNsYi0wIi8+PC9nPgo8ZyB0cmFuc2Zvcm09InRyYW5zbGF0ZSg3NzYsMjgxMykiPjx1c2UgeGxpbms6aHJlZj0iI3JlY3QtMCIvPjwvZz4KPGcgdHJhbnNmb3JtPSJ0cmFuc2xhdGUoODczLDI4MTMpIj48dXNlIHhsaW5rOmhyZWY9IiNyZWN0LTAiLz48L2c+CjxnIHRyYW5zZm9ybT0idHJhbnNsYXRlKDk3MCwyODEzKSI+PHVzZSB4bGluazpocmVmPSIjcmVjdC0wIi8+PC9nPgo8ZyB0cmFuc2Zvcm09InRyYW5zbGF0ZSgxMDY3LDI4MTMpIj48dXNlIHhsaW5rOmhyZWY9IiNyZWN0LTAiLz48L2c+CjxnIHRyYW5zZm9ybT0idHJhbnNsYXRlKDExNjQsMjgxMykiPjx1c2UgeGxpbms6aHJlZj0iI3JlY3QtMCIvPjwvZz4KPGcgdHJhbnNmb3JtPSJ0cmFuc2xhdGUoMTI2MSwyODEzKSI+PHVzZSB4bGluazpocmVmPSIjcmVjdC0wIi8+PC9nPgo8ZyB0cmFuc2Zvcm09InRyYW5zbGF0ZSgxMzU4LDI4MTMpIj48dXNlIHhsaW5rOmhyZWY9IiNsYi0wIi8+PC9nPgo8ZyB0cmFuc2Zvcm09InRyYW5zbGF0ZSgxNTUyLDI4MTMpIj48dXNlIHhsaW5rOmhyZWY9IiNyYi0wIi8+PC9nPgo8ZyB0cmFuc2Zvcm09InRyYW5zbGF0ZSgxNjQ5LDI4MTMpIj48dXNlIHhsaW5rOmhyZWY9IiNyZWN0LTAiLz48L2c+CjxnIHRyYW5zZm9ybT0idHJhbnNsYXRlKDE3NDYsMjgxMykiPjx1c2UgeGxpbms6aHJlZj0iI3JlY3QtMCIvPjwvZz4KPGcgdHJhbnNmb3JtPSJ0cmFuc2xhdGUoMTg0MywyODEzKSI+PHVzZSB4bGluazpocmVmPSIjbGItMCIvPjwvZz4KPGcgdHJhbnNmb3JtPSJ0cmFuc2xhdGUoMjAzNywyODEzKSI+PHVzZSB4bGluazpocmVmPSIjcnQtMCIvPjwvZz4KPGcgdHJhbnNmb3JtPSJ0cmFuc2xhdGUoMjEzNCwyODEzKSI+PHVzZSB4bGluazpocmVmPSIjcmVjdC0wIi8+PC9nPgo8ZyB0cmFuc2Zvcm09InRyYW5zbGF0ZSgyMzI4LDI4MTMpIj48dXNlIHhsaW5rOmhyZWY9IiNlbXB0eS0wIi8+PC9nPgo8ZyB0cmFuc2Zvcm09InRyYW5zbGF0ZSgyNzE2LDI4MTMpIj48dXNlIHhsaW5rOmhyZWY9IiNyZWN0LTAiLz48L2c+CjxnIHRyYW5zZm9ybT0idHJhbnNsYXRlKDMxMDQsMjgxMykiPjx1c2UgeGxpbms6aHJlZj0iI3JlY3QtMCIvPjwvZz4KPGcgdHJhbnNmb3JtPSJ0cmFuc2xhdGUoMzIwMSwyODEzKSI+PHVzZSB4bGluazpocmVmPSIjcmVjdC0wIi8+PC9nPgo8ZyB0cmFuc2Zvcm09InRyYW5zbGF0ZSgzMjk4LDI4MTMpIj48dXNlIHhsaW5rOmhyZWY9IiNyZWN0LTAiLz48L2c+CjxnIHRyYW5zZm9ybT0idHJhbnNsYXRlKDMzOTUsMjgxMykiPjx1c2UgeGxpbms6aHJlZj0iI2x0LTAiLz48L2c+CjxnIHRyYW5zZm9ybT0idHJhbnNsYXRlKDc3NiwyOTEwKSI+PHVzZSB4bGluazpocmVmPSIjdC0wIi8+PC9nPgo8ZyB0cmFuc2Zvcm09InRyYW5zbGF0ZSg5NzAsMjkxMCkiPjx1c2UgeGxpbms6aHJlZj0iI3JlY3QtMCIvPjwvZz4KPGcgdHJhbnNmb3JtPSJ0cmFuc2xhdGUoMTA2NywyOTEwKSI+PHVzZSB4bGluazpocmVmPSIjbHQtMCIvPjwvZz4KPGcgdHJhbnNmb3JtPSJ0cmFuc2xhdGUoMTI2MSwyOTEwKSI+PHVzZSB4bGluazpocmVmPSIjcmVjdC0wIi8+PC9nPgo8ZyB0cmFuc2Zvcm09InRyYW5zbGF0ZSgxMzU4LDI5MTApIj48dXNlIHhsaW5rOmhyZWY9IiNsdC0wIi8+PC9nPgo8ZyB0cmFuc2Zvcm09InRyYW5zbGF0ZSgxNTUyLDI5MTApIj48dXNlIHhsaW5rOmhyZWY9IiN0LTAiLz48L2c+CjxnIHRyYW5zZm9ybT0idHJhbnNsYXRlKDE3NDYsMjkxMCkiPjx1c2UgeGxpbms6aHJlZj0iI3J0LTAiLz48L2c+CjxnIHRyYW5zZm9ybT0idHJhbnNsYXRlKDE4NDMsMjkxMCkiPjx1c2UgeGxpbms6aHJlZj0iI3JlY3QtMCIvPjwvZz4KPGcgdHJhbnNmb3JtPSJ0cmFuc2xhdGUoMjEzNCwyOTEwKSI+PHVzZSB4bGluazpocmVmPSIjcnQtMCIvPjwvZz4KPGcgdHJhbnNmb3JtPSJ0cmFuc2xhdGUoMjIzMSwyOTEwKSI+PHVzZSB4bGluazpocmVmPSIjbGItMCIvPjwvZz4KPGcgdHJhbnNmb3JtPSJ0cmFuc2xhdGUoMjQyNSwyOTEwKSI+PHVzZSB4bGluazpocmVmPSIjbl9yYi0wIi8+PC9nPgo8ZyB0cmFuc2Zvcm09InRyYW5zbGF0ZSgyNTIyLDI5MTApIj48dXNlIHhsaW5rOmhyZWY9IiNiLTAiLz48L2c+CjxnIHRyYW5zZm9ybT0idHJhbnNsYXRlKDI2MTksMjkxMCkiPjx1c2UgeGxpbms6aHJlZj0iI25fcmItMCIvPjwvZz4KPGcgdHJhbnNmb3JtPSJ0cmFuc2xhdGUoMjcxNiwyOTEwKSI+PHVzZSB4bGluazpocmVmPSIjcmVjdC0wIi8+PC9nPgo8ZyB0cmFuc2Zvcm09InRyYW5zbGF0ZSgyOTEwLDI5MTApIj48dXNlIHhsaW5rOmhyZWY9IiNlbXB0eS0wIi8+PC9nPgo8ZyB0cmFuc2Zvcm09InRyYW5zbGF0ZSgzMTA0LDI5MTApIj48dXNlIHhsaW5rOmhyZWY9IiNyZWN0LTAiLz48L2c+CjxnIHRyYW5zZm9ybT0idHJhbnNsYXRlKDMyMDEsMjkxMCkiPjx1c2UgeGxpbms6aHJlZj0iI3JlY3QtMCIvPjwvZz4KPGcgdHJhbnNmb3JtPSJ0cmFuc2xhdGUoMzI5OCwyOTEwKSI+PHVzZSB4bGluazpocmVmPSIjbHQtMCIvPjwvZz4KPGcgdHJhbnNmb3JtPSJ0cmFuc2xhdGUoMzQ5MiwyOTEwKSI+PHVzZSB4bGluazpocmVmPSIjYi0wIi8+PC9nPgo8ZyB0cmFuc2Zvcm09InRyYW5zbGF0ZSg5NzAsMzAwNykiPjx1c2UgeGxpbms6aHJlZj0iI3JlY3QtMCIvPjwvZz4KPGcgdHJhbnNmb3JtPSJ0cmFuc2xhdGUoMTE2NCwzMDA3KSI+PHVzZSB4bGluazpocmVmPSIjci0wIi8+PC9nPgo8ZyB0cmFuc2Zvcm09InRyYW5zbGF0ZSgxMjYxLDMwMDcpIj48dXNlIHhsaW5rOmhyZWY9IiNyZWN0LTAiLz48L2c+CjxnIHRyYW5zZm9ybT0idHJhbnNsYXRlKDE2NDksMzAwNykiPjx1c2UgeGxpbms6aHJlZj0iI2ItMCIvPjwvZz4KPGcgdHJhbnNmb3JtPSJ0cmFuc2xhdGUoMTg0MywzMDA3KSI+PHVzZSB4bGluazpocmVmPSIjcmVjdC0wIi8+PC9nPgo8ZyB0cmFuc2Zvcm09InRyYW5zbGF0ZSgxOTQwLDMwMDcpIj48dXNlIHhsaW5rOmhyZWY9IiNsLTAiLz48L2c+CjxnIHRyYW5zZm9ybT0idHJhbnNsYXRlKDIyMzEsMzAwNykiPjx1c2UgeGxpbms6aHJlZj0iI3J0LTAiLz48L2c+CjxnIHRyYW5zZm9ybT0idHJhbnNsYXRlKDIzMjgsMzAwNykiPjx1c2UgeGxpbms6aHJlZj0iI3JlY3QtMCIvPjwvZz4KPGcgdHJhbnNmb3JtPSJ0cmFuc2xhdGUoMjQyNSwzMDA3KSI+PHVzZSB4bGluazpocmVmPSIjcmVjdC0wIi8+PC9nPgo8ZyB0cmFuc2Zvcm09InRyYW5zbGF0ZSgyNTIyLDMwMDcpIj48dXNlIHhsaW5rOmhyZWY9IiNyZWN0LTAiLz48L2c+CjxnIHRyYW5zZm9ybT0idHJhbnNsYXRlKDI2MTksMzAwNykiPjx1c2UgeGxpbms6aHJlZj0iI3JlY3QtMCIvPjwvZz4KPGcgdHJhbnNmb3JtPSJ0cmFuc2xhdGUoMjcxNiwzMDA3KSI+PHVzZSB4bGluazpocmVmPSIjcmVjdC0wIi8+PC9nPgo8ZyB0cmFuc2Zvcm09InRyYW5zbGF0ZSgzMDA3LDMwMDcpIj48dXNlIHhsaW5rOmhyZWY9IiNuX3JiLTAiLz48L2c+CjxnIHRyYW5zZm9ybT0idHJhbnNsYXRlKDMxMDQsMzAwNykiPjx1c2UgeGxpbms6aHJlZj0iI3JlY3QtMCIvPjwvZz4KPGcgdHJhbnNmb3JtPSJ0cmFuc2xhdGUoMzIwMSwzMDA3KSI+PHVzZSB4bGluazpocmVmPSIjbHQtMCIvPjwvZz4KPGcgdHJhbnNmb3JtPSJ0cmFuc2xhdGUoMzQ5MiwzMDA3KSI+PHVzZSB4bGluazpocmVmPSIjdC0wIi8+PC9nPgo8ZyB0cmFuc2Zvcm09InRyYW5zbGF0ZSg3NzYsMzEwNCkiPjx1c2UgeGxpbms6aHJlZj0iI2ItMCIvPjwvZz4KPGcgdHJhbnNmb3JtPSJ0cmFuc2xhdGUoOTcwLDMxMDQpIj48dXNlIHhsaW5rOmhyZWY9IiN0LTAiLz48L2c+CjxnIHRyYW5zZm9ybT0idHJhbnNsYXRlKDEyNjEsMzEwNCkiPjx1c2UgeGxpbms6aHJlZj0iI3J0LTAiLz48L2c+CjxnIHRyYW5zZm9ybT0idHJhbnNsYXRlKDEzNTgsMzEwNCkiPjx1c2UgeGxpbms6aHJlZj0iI2wtMCIvPjwvZz4KPGcgdHJhbnNmb3JtPSJ0cmFuc2xhdGUoMTY0OSwzMTA0KSI+PHVzZSB4bGluazpocmVmPSIjdC0wIi8+PC9nPgo8ZyB0cmFuc2Zvcm09InRyYW5zbGF0ZSgxODQzLDMxMDQpIj48dXNlIHhsaW5rOmhyZWY9IiN0LTAiLz48L2c+CjxnIHRyYW5zZm9ybT0idHJhbnNsYXRlKDIwMzcsMzEwNCkiPjx1c2UgeGxpbms6aHJlZj0iI3JiLTAiLz48L2c+CjxnIHRyYW5zZm9ybT0idHJhbnNsYXRlKDIxMzQsMzEwNCkiPjx1c2UgeGxpbms6aHJlZj0iI2wtMCIvPjwvZz4KPGcgdHJhbnNmb3JtPSJ0cmFuc2xhdGUoMjUyMiwzMTA0KSI+PHVzZSB4bGluazpocmVmPSIjcnQtMCIvPjwvZz4KPGcgdHJhbnNmb3JtPSJ0cmFuc2xhdGUoMjYxOSwzMTA0KSI+PHVzZSB4bGluazpocmVmPSIjcmVjdC0wIi8+PC9nPgo8ZyB0cmFuc2Zvcm09InRyYW5zbGF0ZSgyNzE2LDMxMDQpIj48dXNlIHhsaW5rOmhyZWY9IiNyZWN0LTAiLz48L2c+CjxnIHRyYW5zZm9ybT0idHJhbnNsYXRlKDI4MTMsMzEwNCkiPjx1c2UgeGxpbms6aHJlZj0iI3JlY3QtMCIvPjwvZz4KPGcgdHJhbnNmb3JtPSJ0cmFuc2xhdGUoMjkxMCwzMTA0KSI+PHVzZSB4bGluazpocmVmPSIjcmVjdC0wIi8+PC9nPgo8ZyB0cmFuc2Zvcm09InRyYW5zbGF0ZSgzMDA3LDMxMDQpIj48dXNlIHhsaW5rOmhyZWY9IiNyZWN0LTAiLz48L2c+CjxnIHRyYW5zZm9ybT0idHJhbnNsYXRlKDMxMDQsMzEwNCkiPjx1c2UgeGxpbms6aHJlZj0iI2x0LTAiLz48L2c+CjxnIHRyYW5zZm9ybT0idHJhbnNsYXRlKDMzOTUsMzEwNCkiPjx1c2UgeGxpbms6aHJlZj0iI2VtcHR5LTAiLz48L2c+CjxnIHRyYW5zZm9ybT0idHJhbnNsYXRlKDc3NiwzMjAxKSI+PHVzZSB4bGluazpocmVmPSIjdC0wIi8+PC9nPgo8ZyB0cmFuc2Zvcm09InRyYW5zbGF0ZSgxNTUyLDMyMDEpIj48dXNlIHhsaW5rOmhyZWY9IiNlbXB0eS0wIi8+PC9nPgo8ZyB0cmFuc2Zvcm09InRyYW5zbGF0ZSgxNjQ5LDMyMDEpIj48dXNlIHhsaW5rOmhyZWY9IiNuX3JiLTAiLz48L2c+CjxnIHRyYW5zZm9ybT0idHJhbnNsYXRlKDE3NDYsMzIwMSkiPjx1c2UgeGxpbms6aHJlZj0iI2ItMCIvPjwvZz4KPGcgdHJhbnNmb3JtPSJ0cmFuc2xhdGUoMjAzNywzMjAxKSI+PHVzZSB4bGluazpocmVmPSIjcmVjdC0wIi8+PC9nPgo8ZyB0cmFuc2Zvcm09InRyYW5zbGF0ZSgyMzI4LDMyMDEpIj48dXNlIHhsaW5rOmhyZWY9IiNlbXB0eS0wIi8+PC9nPgo8ZyB0cmFuc2Zvcm09InRyYW5zbGF0ZSgyNjE5LDMyMDEpIj48dXNlIHhsaW5rOmhyZWY9IiNyZWN0LTAiLz48L2c+CjxnIHRyYW5zZm9ybT0idHJhbnNsYXRlKDI3MTYsMzIwMSkiPjx1c2UgeGxpbms6aHJlZj0iI3JlY3QtMCIvPjwvZz4KPGcgdHJhbnNmb3JtPSJ0cmFuc2xhdGUoMjkxMCwzMjAxKSI+PHVzZSB4bGluazpocmVmPSIjcnQtMCIvPjwvZz4KPGcgdHJhbnNmb3JtPSJ0cmFuc2xhdGUoMzAwNywzMjAxKSI+PHVzZSB4bGluazpocmVmPSIjcmVjdC0wIi8+PC9nPgo8ZyB0cmFuc2Zvcm09InRyYW5zbGF0ZSgzMTA0LDMyMDEpIj48dXNlIHhsaW5rOmhyZWY9IiNuX3JiLTAiLz48L2c+CjxnIHRyYW5zZm9ybT0idHJhbnNsYXRlKDMyMDEsMzIwMSkiPjx1c2UgeGxpbms6aHJlZj0iI2ItMCIvPjwvZz4KPGcgdHJhbnNmb3JtPSJ0cmFuc2xhdGUoODczLDMyOTgpIj48dXNlIHhsaW5rOmhyZWY9IiNlbXB0eS0wIi8+PC9nPgo8ZyB0cmFuc2Zvcm09InRyYW5zbGF0ZSg5NzAsMzI5OCkiPjx1c2UgeGxpbms6aHJlZj0iI25fcmItMCIvPjwvZz4KPGcgdHJhbnNmb3JtPSJ0cmFuc2xhdGUoMTA2NywzMjk4KSI+PHVzZSB4bGluazpocmVmPSIjcmItMCIvPjwvZz4KPGcgdHJhbnNmb3JtPSJ0cmFuc2xhdGUoMTE2NCwzMjk4KSI+PHVzZSB4bGluazpocmVmPSIjbGItMCIvPjwvZz4KPGcgdHJhbnNmb3JtPSJ0cmFuc2xhdGUoMTI2MSwzMjk4KSI+PHVzZSB4bGluazpocmVmPSIjbl9yYi0wIi8+PC9nPgo8ZyB0cmFuc2Zvcm09InRyYW5zbGF0ZSgxMzU4LDMyOTgpIj48dXNlIHhsaW5rOmhyZWY9IiNyYi0wIi8+PC9nPgo8ZyB0cmFuc2Zvcm09InRyYW5zbGF0ZSgxNDU1LDMyOTgpIj48dXNlIHhsaW5rOmhyZWY9IiNsYi0wIi8+PC9nPgo8ZyB0cmFuc2Zvcm09InRyYW5zbGF0ZSgxNjQ5LDMyOTgpIj48dXNlIHhsaW5rOmhyZWY9IiNyLTAiLz48L2c+CjxnIHRyYW5zZm9ybT0idHJhbnNsYXRlKDE3NDYsMzI5OCkiPjx1c2UgeGxpbms6aHJlZj0iI3JlY3QtMCIvPjwvZz4KPGcgdHJhbnNmb3JtPSJ0cmFuc2xhdGUoMTg0MywzMjk4KSI+PHVzZSB4bGluazpocmVmPSIjbC0wIi8+PC9nPgo8ZyB0cmFuc2Zvcm09InRyYW5zbGF0ZSgyMDM3LDMyOTgpIj48dXNlIHhsaW5rOmhyZWY9IiNydC0wIi8+PC9nPgo8ZyB0cmFuc2Zvcm09InRyYW5zbGF0ZSgyMTM0LDMyOTgpIj48dXNlIHhsaW5rOmhyZWY9IiNyZWN0LTAiLz48L2c+CjxnIHRyYW5zZm9ybT0idHJhbnNsYXRlKDIyMzEsMzI5OCkiPjx1c2UgeGxpbms6aHJlZj0iI2xiLTAiLz48L2c+CjxnIHRyYW5zZm9ybT0idHJhbnNsYXRlKDI0MjUsMzI5OCkiPjx1c2UgeGxpbms6aHJlZj0iI2VtcHR5LTAiLz48L2c+CjxnIHRyYW5zZm9ybT0idHJhbnNsYXRlKDI2MTksMzI5OCkiPjx1c2UgeGxpbms6aHJlZj0iI3JlY3QtMCIvPjwvZz4KPGcgdHJhbnNmb3JtPSJ0cmFuc2xhdGUoMjcxNiwzMjk4KSI+PHVzZSB4bGluazpocmVmPSIjbHQtMCIvPjwvZz4KPGcgdHJhbnNmb3JtPSJ0cmFuc2xhdGUoMzAwNywzMjk4KSI+PHVzZSB4bGluazpocmVmPSIjcmVjdC0wIi8+PC9nPgo8ZyB0cmFuc2Zvcm09InRyYW5zbGF0ZSgzMTA0LDMyOTgpIj48dXNlIHhsaW5rOmhyZWY9IiNyZWN0LTAiLz48L2c+CjxnIHRyYW5zZm9ybT0idHJhbnNsYXRlKDMyMDEsMzI5OCkiPjx1c2UgeGxpbms6aHJlZj0iI3JlY3QtMCIvPjwvZz4KPGcgdHJhbnNmb3JtPSJ0cmFuc2xhdGUoMzI5OCwzMjk4KSI+PHVzZSB4bGluazpocmVmPSIjcmVjdC0wIi8+PC9nPgo8ZyB0cmFuc2Zvcm09InRyYW5zbGF0ZSgzMzk1LDMyOTgpIj48dXNlIHhsaW5rOmhyZWY9IiNyZWN0LTAiLz48L2c+CjxnIHRyYW5zZm9ybT0idHJhbnNsYXRlKDM0OTIsMzI5OCkiPjx1c2UgeGxpbms6aHJlZj0iI2xiLTAiLz48L2c+CjxnIHRyYW5zZm9ybT0idHJhbnNsYXRlKDg3MywzMzk1KSI+PHVzZSB4bGluazpocmVmPSIjbl9yYi0wIi8+PC9nPgo8ZyB0cmFuc2Zvcm09InRyYW5zbGF0ZSg5NzAsMzM5NSkiPjx1c2UgeGxpbms6aHJlZj0iI3JiLTAiLz48L2c+CjxnIHRyYW5zZm9ybT0idHJhbnNsYXRlKDEwNjcsMzM5NSkiPjx1c2UgeGxpbms6aHJlZj0iI3JlY3QtMCIvPjwvZz4KPGcgdHJhbnNmb3JtPSJ0cmFuc2xhdGUoMTE2NCwzMzk1KSI+PHVzZSB4bGluazpocmVmPSIjcmVjdC0wIi8+PC9nPgo8ZyB0cmFuc2Zvcm09InRyYW5zbGF0ZSgxMjYxLDMzOTUpIj48dXNlIHhsaW5rOmhyZWY9IiNyZWN0LTAiLz48L2c+CjxnIHRyYW5zZm9ybT0idHJhbnNsYXRlKDEzNTgsMzM5NSkiPjx1c2UgeGxpbms6aHJlZj0iI3JlY3QtMCIvPjwvZz4KPGcgdHJhbnNmb3JtPSJ0cmFuc2xhdGUoMTQ1NSwzMzk1KSI+PHVzZSB4bGluazpocmVmPSIjcmVjdC0wIi8+PC9nPgo8ZyB0cmFuc2Zvcm09InRyYW5zbGF0ZSgyMTM0LDMzOTUpIj48dXNlIHhsaW5rOmhyZWY9IiNydC0wIi8+PC9nPgo8ZyB0cmFuc2Zvcm09InRyYW5zbGF0ZSgyMjMxLDMzOTUpIj48dXNlIHhsaW5rOmhyZWY9IiNyZWN0LTAiLz48L2c+CjxnIHRyYW5zZm9ybT0idHJhbnNsYXRlKDIzMjgsMzM5NSkiPjx1c2UgeGxpbms6aHJlZj0iI2xiLTAiLz48L2c+CjxnIHRyYW5zZm9ybT0idHJhbnNsYXRlKDI2MTksMzM5NSkiPjx1c2UgeGxpbms6aHJlZj0iI3JlY3QtMCIvPjwvZz4KPGcgdHJhbnNmb3JtPSJ0cmFuc2xhdGUoMzAwNywzMzk1KSI+PHVzZSB4bGluazpocmVmPSIjcmVjdC0wIi8+PC9nPgo8ZyB0cmFuc2Zvcm09InRyYW5zbGF0ZSgzMjAxLDMzOTUpIj48dXNlIHhsaW5rOmhyZWY9IiNydC0wIi8+PC9nPgo8ZyB0cmFuc2Zvcm09InRyYW5zbGF0ZSgzMjk4LDMzOTUpIj48dXNlIHhsaW5rOmhyZWY9IiNyZWN0LTAiLz48L2c+CjxnIHRyYW5zZm9ybT0idHJhbnNsYXRlKDMzOTUsMzM5NSkiPjx1c2UgeGxpbms6aHJlZj0iI3JlY3QtMCIvPjwvZz4KPGcgdHJhbnNmb3JtPSJ0cmFuc2xhdGUoMzQ5MiwzMzk1KSI+PHVzZSB4bGluazpocmVmPSIjcmVjdC0wIi8+PC9nPgo8ZyB0cmFuc2Zvcm09InRyYW5zbGF0ZSg4NzMsMzQ5MikiPjx1c2UgeGxpbms6aHJlZj0iI3ItMCIvPjwvZz4KPGcgdHJhbnNmb3JtPSJ0cmFuc2xhdGUoOTcwLDM0OTIpIj48dXNlIHhsaW5rOmhyZWY9IiNyZWN0LTAiLz48L2c+CjxnIHRyYW5zZm9ybT0idHJhbnNsYXRlKDEwNjcsMzQ5MikiPjx1c2UgeGxpbms6aHJlZj0iI2x0LTAiLz48L2c+CjxnIHRyYW5zZm9ybT0idHJhbnNsYXRlKDEyNjEsMzQ5MikiPjx1c2UgeGxpbms6aHJlZj0iI3QtMCIvPjwvZz4KPGcgdHJhbnNmb3JtPSJ0cmFuc2xhdGUoMTQ1NSwzNDkyKSI+PHVzZSB4bGluazpocmVmPSIjdC0wIi8+PC9nPgo8ZyB0cmFuc2Zvcm09InRyYW5zbGF0ZSgxNjQ5LDM0OTIpIj48dXNlIHhsaW5rOmhyZWY9IiNlbXB0eS0wIi8+PC9nPgo8ZyB0cmFuc2Zvcm09InRyYW5zbGF0ZSgxODQzLDM0OTIpIj48dXNlIHhsaW5rOmhyZWY9IiNyLTAiLz48L2c+CjxnIHRyYW5zZm9ybT0idHJhbnNsYXRlKDE5NDAsMzQ5MikiPjx1c2UgeGxpbms6aHJlZj0iI3JlY3QtMCIvPjwvZz4KPGcgdHJhbnNmb3JtPSJ0cmFuc2xhdGUoMjAzNywzNDkyKSI+PHVzZSB4bGluazpocmVmPSIjbC0wIi8+PC9nPgo8ZyB0cmFuc2Zvcm09InRyYW5zbGF0ZSgyMjMxLDM0OTIpIj48dXNlIHhsaW5rOmhyZWY9IiNydC0wIi8+PC9nPgo8ZyB0cmFuc2Zvcm09InRyYW5zbGF0ZSgyMzI4LDM0OTIpIj48dXNlIHhsaW5rOmhyZWY9IiNsdC0wIi8+PC9nPgo8ZyB0cmFuc2Zvcm09InRyYW5zbGF0ZSgyNjE5LDM0OTIpIj48dXNlIHhsaW5rOmhyZWY9IiNydC0wIi8+PC9nPgo8ZyB0cmFuc2Zvcm09InRyYW5zbGF0ZSgyNzE2LDM0OTIpIj48dXNlIHhsaW5rOmhyZWY9IiNsLTAiLz48L2c+CjxnIHRyYW5zZm9ybT0idHJhbnNsYXRlKDMwMDcsMzQ5MikiPjx1c2UgeGxpbms6aHJlZj0iI3QtMCIvPjwvZz4KPGcgdHJhbnNmb3JtPSJ0cmFuc2xhdGUoMzQ5MiwzNDkyKSI+PHVzZSB4bGluazpocmVmPSIjdC0wIi8+PC9nPgo8dXNlIGZpbGwtcnVsZT0iZXZlbm9kZCIgdHJhbnNmb3JtPSJ0cmFuc2xhdGUoMCwwKSIgeGxpbms6aHJlZj0iI3BvaW50LTAiLz4KPHVzZSBmaWxsLXJ1bGU9ImV2ZW5vZGQiIHRyYW5zZm9ybT0idHJhbnNsYXRlKDI4ODAsMCkiIHhsaW5rOmhyZWY9IiNwb2ludC0wIi8+Cjx1c2UgZmlsbC1ydWxlPSJldmVub2RkIiB0cmFuc2Zvcm09InRyYW5zbGF0ZSgwLDI4ODA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0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136525"/>
            <a:ext cx="10515600" cy="1325563"/>
          </a:xfrm>
        </p:spPr>
        <p:txBody>
          <a:bodyPr/>
          <a:lstStyle/>
          <a:p>
            <a:r>
              <a:rPr lang="ru-RU" dirty="0" smtClean="0"/>
              <a:t>Международные акты, ратифицированные государством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7" y="1630892"/>
            <a:ext cx="10710333" cy="48969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200" dirty="0" smtClean="0"/>
              <a:t>Конвенция о правах ребенка</a:t>
            </a:r>
          </a:p>
          <a:p>
            <a:pPr marL="0" indent="0">
              <a:buNone/>
            </a:pPr>
            <a:r>
              <a:rPr lang="ru-RU" b="1" dirty="0" smtClean="0"/>
              <a:t>Статья 28</a:t>
            </a:r>
          </a:p>
          <a:p>
            <a:pPr marL="0" indent="0">
              <a:buNone/>
            </a:pPr>
            <a:r>
              <a:rPr lang="ru-RU" dirty="0" smtClean="0"/>
              <a:t>2. Государства-участники принимают все необходимые меры для обеспечения того, чтобы школьная дисциплина поддерживалась с помощью методов, отражающих уважение человеческого достоинства ребенка и в соответствии с настоящей Конвенцией. </a:t>
            </a:r>
          </a:p>
          <a:p>
            <a:pPr marL="0" indent="0">
              <a:buNone/>
            </a:pPr>
            <a:r>
              <a:rPr lang="ru-RU" dirty="0" smtClean="0"/>
              <a:t>3. Государства-участники поощряют и развивают международное сотрудничество по вопросам, касающимся образования, в частности, с целью содействия ликвидации невежества и неграмотности во всем мире и облегчения доступа к научно-техническим знаниям и современным методам обучения. В этой связи особое внимание должно уделяться потребностям развивающихся стран.</a:t>
            </a:r>
          </a:p>
          <a:p>
            <a:pPr marL="0" indent="0">
              <a:buNone/>
            </a:pPr>
            <a:r>
              <a:rPr lang="ru-RU" b="1" dirty="0" smtClean="0"/>
              <a:t>Статья 29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Государства-участники соглашаются в том, что образование ребенка должно быть направлено на: </a:t>
            </a:r>
          </a:p>
          <a:p>
            <a:pPr marL="0" indent="0">
              <a:buNone/>
            </a:pPr>
            <a:r>
              <a:rPr lang="ru-RU" i="1" dirty="0" smtClean="0">
                <a:effectLst/>
              </a:rPr>
              <a:t>a</a:t>
            </a:r>
            <a:r>
              <a:rPr lang="ru-RU" dirty="0" smtClean="0">
                <a:effectLst/>
              </a:rPr>
              <a:t>) развитие личности, талантов и умственных и физических способностей ребенка в их самом полном объеме; </a:t>
            </a:r>
          </a:p>
          <a:p>
            <a:pPr marL="0" indent="0">
              <a:buNone/>
            </a:pPr>
            <a:r>
              <a:rPr lang="ru-RU" i="1" dirty="0" smtClean="0">
                <a:effectLst/>
              </a:rPr>
              <a:t>b</a:t>
            </a:r>
            <a:r>
              <a:rPr lang="ru-RU" dirty="0" smtClean="0">
                <a:effectLst/>
              </a:rPr>
              <a:t>) воспитание уважения к правам человека и основным свободам, а также принципам, провозглашенным в Уставе Организации Объединенных Наций; </a:t>
            </a:r>
          </a:p>
          <a:p>
            <a:pPr marL="0" indent="0">
              <a:buNone/>
            </a:pPr>
            <a:r>
              <a:rPr lang="ru-RU" i="1" dirty="0" smtClean="0">
                <a:effectLst/>
              </a:rPr>
              <a:t>c</a:t>
            </a:r>
            <a:r>
              <a:rPr lang="ru-RU" dirty="0" smtClean="0">
                <a:effectLst/>
              </a:rPr>
              <a:t>) воспитание уважения к родителям ребенка, его культурной самобытности, языку и ценностям, к национальным ценностям страны, в которой ребенок проживает, страны его происхождения и к цивилизациям, отличным от его собственной; </a:t>
            </a:r>
          </a:p>
          <a:p>
            <a:pPr marL="0" indent="0">
              <a:buNone/>
            </a:pPr>
            <a:r>
              <a:rPr lang="ru-RU" i="1" dirty="0" smtClean="0">
                <a:effectLst/>
              </a:rPr>
              <a:t>d</a:t>
            </a:r>
            <a:r>
              <a:rPr lang="ru-RU" dirty="0" smtClean="0">
                <a:effectLst/>
              </a:rPr>
              <a:t>) подготовку ребенка к сознательной жизни в свободном обществе в духе понимания, мира, терпимости, равноправия мужчин и женщин и дружбы между всеми народами, этническими, национальными и религиозными группами, а также лицами из числа коренного населения; </a:t>
            </a:r>
          </a:p>
          <a:p>
            <a:pPr marL="0" indent="0">
              <a:buNone/>
            </a:pPr>
            <a:r>
              <a:rPr lang="ru-RU" i="1" dirty="0" smtClean="0">
                <a:effectLst/>
              </a:rPr>
              <a:t>e</a:t>
            </a:r>
            <a:r>
              <a:rPr lang="ru-RU" dirty="0" smtClean="0">
                <a:effectLst/>
              </a:rPr>
              <a:t>) воспитание уважения к окружающей природе.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0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"/>
    </mc:Choice>
    <mc:Fallback xmlns="">
      <p:transition spd="slow" advTm="2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136525"/>
            <a:ext cx="10515600" cy="1325563"/>
          </a:xfrm>
        </p:spPr>
        <p:txBody>
          <a:bodyPr/>
          <a:lstStyle/>
          <a:p>
            <a:r>
              <a:rPr lang="ru-RU" dirty="0" smtClean="0"/>
              <a:t>Международные акты, ратифицированные государством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467" y="1825625"/>
            <a:ext cx="10710333" cy="4896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Конвенция о правах инвалидов</a:t>
            </a:r>
          </a:p>
          <a:p>
            <a:pPr marL="0" indent="0">
              <a:buNone/>
            </a:pPr>
            <a:r>
              <a:rPr lang="ru-RU" sz="2000" dirty="0" smtClean="0">
                <a:effectLst/>
              </a:rPr>
              <a:t>В целях реализации этого права без дискриминации и на основе равенства возможностей государства-участники обеспечивают инклюзивное образование на всех уровнях и обучение в течение всей жизни, стремясь при этом:  </a:t>
            </a:r>
          </a:p>
          <a:p>
            <a:endParaRPr lang="ru-RU" sz="2000" dirty="0" smtClean="0">
              <a:effectLst/>
            </a:endParaRPr>
          </a:p>
          <a:p>
            <a:pPr marL="0" indent="0">
              <a:buNone/>
            </a:pPr>
            <a:r>
              <a:rPr lang="ru-RU" sz="2000" dirty="0" smtClean="0">
                <a:effectLst/>
              </a:rPr>
              <a:t>а) к полному развитию человеческого потенциала, а также чувства достоинства и самоуважения и к усилению уважения прав человека, основных свобод и человеческого многообразия;  </a:t>
            </a:r>
          </a:p>
          <a:p>
            <a:pPr marL="0" indent="0">
              <a:buNone/>
            </a:pPr>
            <a:r>
              <a:rPr lang="ru-RU" sz="2000" dirty="0" smtClean="0">
                <a:effectLst/>
              </a:rPr>
              <a:t>b) к развитию личности, талантов и творчества инвалидов, а также их умственных и физических способностей в самом полном объеме;  </a:t>
            </a:r>
          </a:p>
          <a:p>
            <a:pPr marL="0" indent="0">
              <a:buNone/>
            </a:pPr>
            <a:r>
              <a:rPr lang="ru-RU" sz="2000" dirty="0" smtClean="0">
                <a:effectLst/>
              </a:rPr>
              <a:t>с) к наделению инвалидов возможностью эффективно участвовать в жизни свободного общества. 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83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"/>
    </mc:Choice>
    <mc:Fallback xmlns="">
      <p:transition spd="slow" advTm="5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Конституция Российской Федерации</a:t>
            </a:r>
            <a:br>
              <a:rPr lang="ru-RU" dirty="0" smtClean="0"/>
            </a:br>
            <a:r>
              <a:rPr lang="ru-RU" sz="2200" dirty="0" smtClean="0"/>
              <a:t>(принята всенародным голосованием 12.12.1993)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137" y="1813530"/>
            <a:ext cx="9400111" cy="46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"/>
    </mc:Choice>
    <mc:Fallback xmlns="">
      <p:transition spd="slow" advTm="2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8" y="2065993"/>
            <a:ext cx="112183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2. Основные понятия, используемые в настоящем Федеральном </a:t>
            </a:r>
            <a:r>
              <a:rPr lang="ru-RU" dirty="0" smtClean="0"/>
              <a:t>законе</a:t>
            </a:r>
          </a:p>
          <a:p>
            <a:endParaRPr lang="ru-RU" b="1" dirty="0" smtClean="0"/>
          </a:p>
          <a:p>
            <a:r>
              <a:rPr lang="ru-RU" b="1" dirty="0" smtClean="0"/>
              <a:t>дополнительное </a:t>
            </a:r>
            <a:r>
              <a:rPr lang="ru-RU" b="1" dirty="0"/>
              <a:t>образование </a:t>
            </a:r>
            <a:r>
              <a:rPr lang="ru-RU" dirty="0"/>
              <a:t>- </a:t>
            </a:r>
            <a:r>
              <a:rPr lang="ru-RU" i="1" dirty="0"/>
              <a:t>вид</a:t>
            </a:r>
            <a:r>
              <a:rPr lang="ru-RU" dirty="0"/>
              <a:t> </a:t>
            </a:r>
            <a:r>
              <a:rPr lang="ru-RU" i="1" dirty="0"/>
              <a:t>образования</a:t>
            </a:r>
            <a:r>
              <a:rPr lang="ru-RU" dirty="0"/>
              <a:t>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</a:t>
            </a:r>
            <a:r>
              <a:rPr lang="ru-RU" dirty="0">
                <a:solidFill>
                  <a:srgbClr val="FF0000"/>
                </a:solidFill>
              </a:rPr>
              <a:t>и не сопровождается повышением уровня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198" y="3589488"/>
            <a:ext cx="1100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образовательная организация </a:t>
            </a:r>
            <a:r>
              <a:rPr lang="ru-RU" dirty="0"/>
              <a:t>- некоммерческая организация, осуществляющая </a:t>
            </a:r>
            <a:r>
              <a:rPr lang="ru-RU" dirty="0">
                <a:solidFill>
                  <a:srgbClr val="FF0000"/>
                </a:solidFill>
              </a:rPr>
              <a:t>на основании лицензии </a:t>
            </a:r>
            <a:r>
              <a:rPr lang="ru-RU" i="1" dirty="0"/>
              <a:t>образовательную деятельность </a:t>
            </a:r>
            <a:r>
              <a:rPr lang="ru-RU" dirty="0"/>
              <a:t>в качестве основного вида деятельности в соответствии с целями, ради достижения которых такая организация создана;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198" y="4672336"/>
            <a:ext cx="1060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образовательная деятельность </a:t>
            </a:r>
            <a:r>
              <a:rPr lang="ru-RU" dirty="0"/>
              <a:t>- деятельность по реализации образовательных программ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197" y="5320900"/>
            <a:ext cx="112183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образовательная программа </a:t>
            </a:r>
            <a:r>
              <a:rPr lang="ru-RU" dirty="0"/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18202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"/>
    </mc:Choice>
    <mc:Fallback xmlns="">
      <p:transition spd="slow" advTm="2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233768"/>
            <a:ext cx="107780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 6. Полномочия федеральных органов государственной власти в сфере </a:t>
            </a:r>
            <a:r>
              <a:rPr lang="ru-RU" dirty="0" smtClean="0"/>
              <a:t>образования</a:t>
            </a:r>
          </a:p>
          <a:p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/>
              <a:t>и проведение единой государственной политики в сфере образования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разработка</a:t>
            </a:r>
            <a:r>
              <a:rPr lang="ru-RU" dirty="0"/>
              <a:t>, утверждение и реализация государственных программ Российской Федерации, федеральных целевых программ, реализация международных программ в сфере образования</a:t>
            </a:r>
            <a:r>
              <a:rPr lang="ru-RU" dirty="0" smtClean="0"/>
              <a:t>;</a:t>
            </a:r>
          </a:p>
          <a:p>
            <a:pPr algn="r"/>
            <a:r>
              <a:rPr lang="ru-RU" dirty="0">
                <a:solidFill>
                  <a:srgbClr val="0070C0"/>
                </a:solidFill>
                <a:hlinkClick r:id="rId2"/>
              </a:rPr>
              <a:t>Государственная программа </a:t>
            </a:r>
            <a:endParaRPr lang="ru-RU" dirty="0" smtClean="0">
              <a:solidFill>
                <a:srgbClr val="0070C0"/>
              </a:solidFill>
              <a:hlinkClick r:id="rId2"/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  <a:hlinkClick r:id="rId2"/>
              </a:rPr>
              <a:t>Российской </a:t>
            </a:r>
            <a:r>
              <a:rPr lang="ru-RU" dirty="0">
                <a:solidFill>
                  <a:srgbClr val="0070C0"/>
                </a:solidFill>
                <a:hlinkClick r:id="rId2"/>
              </a:rPr>
              <a:t>Федерации "Развитие образования"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  <a:p>
            <a:r>
              <a:rPr lang="ru-RU" dirty="0"/>
              <a:t>формирование и ведение федеральных информационных систем, федеральных баз данных в сфере образования, в том числе обеспечение конфиденциальности содержащихся в них персональных данных в соответствии с законодательством Российской Федерации</a:t>
            </a:r>
            <a:r>
              <a:rPr lang="ru-RU" dirty="0" smtClean="0"/>
              <a:t>;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ЕАИС </a:t>
            </a:r>
            <a:r>
              <a:rPr lang="ru-RU" dirty="0">
                <a:solidFill>
                  <a:srgbClr val="0070C0"/>
                </a:solidFill>
              </a:rPr>
              <a:t>ДО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обеспечение </a:t>
            </a:r>
            <a:r>
              <a:rPr lang="ru-RU" dirty="0"/>
              <a:t>осуществления мониторинга в системе образования на федеральном уровне</a:t>
            </a:r>
            <a:r>
              <a:rPr lang="ru-RU" dirty="0" smtClean="0"/>
              <a:t>;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"/>
    </mc:Choice>
    <mc:Fallback xmlns=""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Федеральный закон от 29 декабря 2012 г. № 273-ФЗ «Об образовании в Российской Федерации»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4780" y="1937435"/>
            <a:ext cx="1083733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Статья 8. Полномочия органов государственной власти субъектов Российской Федерации в сфере образования</a:t>
            </a:r>
          </a:p>
          <a:p>
            <a:endParaRPr lang="ru-RU" sz="700" dirty="0" smtClean="0"/>
          </a:p>
          <a:p>
            <a:r>
              <a:rPr lang="ru-RU" dirty="0"/>
              <a:t>разработка и реализация региональных программ развития образования с учетом региональных социально-экономических, экологических, демографических, этнокультурных и других особенностей субъектов Российской Федерации; </a:t>
            </a:r>
            <a:r>
              <a:rPr lang="ru-RU" dirty="0" smtClean="0">
                <a:solidFill>
                  <a:srgbClr val="0070C0"/>
                </a:solidFill>
              </a:rPr>
              <a:t>ПОСТАНОВЛЕНИЕ Правительства АК от </a:t>
            </a:r>
            <a:r>
              <a:rPr lang="ru-RU" dirty="0" smtClean="0">
                <a:solidFill>
                  <a:srgbClr val="0070C0"/>
                </a:solidFill>
              </a:rPr>
              <a:t>28 </a:t>
            </a:r>
            <a:r>
              <a:rPr lang="ru-RU" dirty="0">
                <a:solidFill>
                  <a:srgbClr val="0070C0"/>
                </a:solidFill>
              </a:rPr>
              <a:t>декабря </a:t>
            </a:r>
            <a:r>
              <a:rPr lang="ru-RU" dirty="0" smtClean="0">
                <a:solidFill>
                  <a:srgbClr val="0070C0"/>
                </a:solidFill>
              </a:rPr>
              <a:t>2023года </a:t>
            </a:r>
            <a:r>
              <a:rPr lang="ru-RU" dirty="0">
                <a:solidFill>
                  <a:srgbClr val="0070C0"/>
                </a:solidFill>
              </a:rPr>
              <a:t>N </a:t>
            </a:r>
            <a:r>
              <a:rPr lang="ru-RU" dirty="0" smtClean="0">
                <a:solidFill>
                  <a:srgbClr val="0070C0"/>
                </a:solidFill>
              </a:rPr>
              <a:t>539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«Об </a:t>
            </a:r>
            <a:r>
              <a:rPr lang="ru-RU" dirty="0">
                <a:solidFill>
                  <a:srgbClr val="0070C0"/>
                </a:solidFill>
              </a:rPr>
              <a:t>утверждении государственной программы Алтайского края </a:t>
            </a:r>
            <a:r>
              <a:rPr lang="ru-RU" dirty="0" smtClean="0">
                <a:solidFill>
                  <a:srgbClr val="0070C0"/>
                </a:solidFill>
              </a:rPr>
              <a:t>«Развитие </a:t>
            </a:r>
            <a:r>
              <a:rPr lang="ru-RU" dirty="0">
                <a:solidFill>
                  <a:srgbClr val="0070C0"/>
                </a:solidFill>
              </a:rPr>
              <a:t>образования в Алтайском </a:t>
            </a:r>
            <a:r>
              <a:rPr lang="ru-RU" dirty="0" smtClean="0">
                <a:solidFill>
                  <a:srgbClr val="0070C0"/>
                </a:solidFill>
              </a:rPr>
              <a:t>крае»</a:t>
            </a:r>
            <a:endParaRPr lang="ru-RU" dirty="0">
              <a:solidFill>
                <a:srgbClr val="0070C0"/>
              </a:solidFill>
            </a:endParaRPr>
          </a:p>
          <a:p>
            <a:endParaRPr lang="ru-RU" sz="500" dirty="0" smtClean="0"/>
          </a:p>
          <a:p>
            <a:r>
              <a:rPr lang="ru-RU" dirty="0" smtClean="0"/>
              <a:t>организация предоставления дополнительного образования детей в государственных образовательных организациях субъектов Российской Федерации; 			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обеспечение осуществления мониторинга в системе образования на уровне субъектов Российской Федерации 							                </a:t>
            </a:r>
            <a:r>
              <a:rPr lang="ru-RU" dirty="0" smtClean="0">
                <a:solidFill>
                  <a:srgbClr val="0070C0"/>
                </a:solidFill>
              </a:rPr>
              <a:t>Региональный навигатор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дополнительного образования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http://altai22.pfdo.ru</a:t>
            </a: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  <p:grpSp>
        <p:nvGrpSpPr>
          <p:cNvPr id="5" name="Группа 134"/>
          <p:cNvGrpSpPr>
            <a:grpSpLocks/>
          </p:cNvGrpSpPr>
          <p:nvPr/>
        </p:nvGrpSpPr>
        <p:grpSpPr bwMode="auto">
          <a:xfrm>
            <a:off x="145727" y="4656916"/>
            <a:ext cx="2592288" cy="543317"/>
            <a:chOff x="1645229" y="2922906"/>
            <a:chExt cx="2201195" cy="571992"/>
          </a:xfrm>
        </p:grpSpPr>
        <p:sp>
          <p:nvSpPr>
            <p:cNvPr id="7" name="Скругленный прямоугольник 51"/>
            <p:cNvSpPr>
              <a:spLocks noChangeArrowheads="1"/>
            </p:cNvSpPr>
            <p:nvPr/>
          </p:nvSpPr>
          <p:spPr bwMode="auto">
            <a:xfrm>
              <a:off x="2090410" y="2954839"/>
              <a:ext cx="1756014" cy="46425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altLang="ru-RU" sz="1400" b="1" dirty="0">
                  <a:solidFill>
                    <a:srgbClr val="00517E"/>
                  </a:solidFill>
                  <a:cs typeface="Times New Roman" pitchFamily="18" charset="0"/>
                </a:rPr>
                <a:t>Детский технопарк «Кванториум.22»</a:t>
              </a:r>
            </a:p>
          </p:txBody>
        </p:sp>
        <p:pic>
          <p:nvPicPr>
            <p:cNvPr id="8" name="Picture 2" descr="http://www.tpykt.ru/wp-content/uploads/2017/09/-----------------------------.png"/>
            <p:cNvPicPr>
              <a:picLocks noChangeAspect="1" noChangeArrowheads="1"/>
            </p:cNvPicPr>
            <p:nvPr/>
          </p:nvPicPr>
          <p:blipFill>
            <a:blip r:embed="rId3" cstate="print"/>
            <a:srcRect l="28334" r="29912" b="28145"/>
            <a:stretch>
              <a:fillRect/>
            </a:stretch>
          </p:blipFill>
          <p:spPr bwMode="auto">
            <a:xfrm>
              <a:off x="1645229" y="2922906"/>
              <a:ext cx="515173" cy="571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35"/>
          <p:cNvGrpSpPr>
            <a:grpSpLocks/>
          </p:cNvGrpSpPr>
          <p:nvPr/>
        </p:nvGrpSpPr>
        <p:grpSpPr bwMode="auto">
          <a:xfrm>
            <a:off x="8995934" y="4615949"/>
            <a:ext cx="2815764" cy="868467"/>
            <a:chOff x="2106463" y="1192513"/>
            <a:chExt cx="1731111" cy="3041682"/>
          </a:xfrm>
        </p:grpSpPr>
        <p:sp>
          <p:nvSpPr>
            <p:cNvPr id="10" name="Прямоугольник 45"/>
            <p:cNvSpPr>
              <a:spLocks noChangeArrowheads="1"/>
            </p:cNvSpPr>
            <p:nvPr/>
          </p:nvSpPr>
          <p:spPr bwMode="auto">
            <a:xfrm>
              <a:off x="2671170" y="1395611"/>
              <a:ext cx="1166404" cy="283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altLang="ru-RU" sz="1400" b="1" dirty="0">
                  <a:solidFill>
                    <a:srgbClr val="00517E"/>
                  </a:solidFill>
                  <a:cs typeface="Times New Roman" pitchFamily="18" charset="0"/>
                </a:rPr>
                <a:t>КГБУ ДО «Алтайский краевой детский экологический центр»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5400000">
              <a:off x="1029441" y="2269535"/>
              <a:ext cx="2801781" cy="647738"/>
            </a:xfrm>
            <a:prstGeom prst="roundRect">
              <a:avLst>
                <a:gd name="adj" fmla="val 30657"/>
              </a:avLst>
            </a:prstGeom>
            <a:blipFill dpi="0" rotWithShape="1">
              <a:blip r:embed="rId4" cstate="print">
                <a:extLst/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517E"/>
                </a:solidFill>
              </a:endParaRPr>
            </a:p>
          </p:txBody>
        </p:sp>
      </p:grpSp>
      <p:grpSp>
        <p:nvGrpSpPr>
          <p:cNvPr id="12" name="Группа 131"/>
          <p:cNvGrpSpPr>
            <a:grpSpLocks/>
          </p:cNvGrpSpPr>
          <p:nvPr/>
        </p:nvGrpSpPr>
        <p:grpSpPr bwMode="auto">
          <a:xfrm>
            <a:off x="2601889" y="4551903"/>
            <a:ext cx="3053844" cy="891793"/>
            <a:chOff x="1461444" y="6234029"/>
            <a:chExt cx="1349374" cy="693878"/>
          </a:xfrm>
        </p:grpSpPr>
        <p:pic>
          <p:nvPicPr>
            <p:cNvPr id="13" name="Picture 4" descr="Краевое государственное бюджетное учреждение  дополнительного образова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1444" y="6234029"/>
              <a:ext cx="525818" cy="58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44"/>
            <p:cNvSpPr>
              <a:spLocks noChangeArrowheads="1"/>
            </p:cNvSpPr>
            <p:nvPr/>
          </p:nvSpPr>
          <p:spPr bwMode="auto">
            <a:xfrm>
              <a:off x="1988300" y="6297298"/>
              <a:ext cx="822518" cy="630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altLang="ru-RU" sz="1400" b="1" dirty="0">
                  <a:solidFill>
                    <a:srgbClr val="00517E"/>
                  </a:solidFill>
                  <a:cs typeface="Times New Roman" pitchFamily="18" charset="0"/>
                </a:rPr>
                <a:t>КГБУ ДО «Алтайский краевой дворец творчества детей и молодежи»</a:t>
              </a:r>
            </a:p>
          </p:txBody>
        </p:sp>
      </p:grpSp>
      <p:grpSp>
        <p:nvGrpSpPr>
          <p:cNvPr id="15" name="Группа 132"/>
          <p:cNvGrpSpPr>
            <a:grpSpLocks/>
          </p:cNvGrpSpPr>
          <p:nvPr/>
        </p:nvGrpSpPr>
        <p:grpSpPr bwMode="auto">
          <a:xfrm>
            <a:off x="5639006" y="4574657"/>
            <a:ext cx="3496526" cy="1089297"/>
            <a:chOff x="1396772" y="5246649"/>
            <a:chExt cx="1942827" cy="865720"/>
          </a:xfrm>
        </p:grpSpPr>
        <p:pic>
          <p:nvPicPr>
            <p:cNvPr id="16" name="Picture 8" descr="http://doocaltai.ru/images/header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/>
            </a:blip>
            <a:srcRect l="58348" t="10695" b="14555"/>
            <a:stretch/>
          </p:blipFill>
          <p:spPr bwMode="auto">
            <a:xfrm>
              <a:off x="1396772" y="5246649"/>
              <a:ext cx="840228" cy="668594"/>
            </a:xfrm>
            <a:prstGeom prst="roundRect">
              <a:avLst>
                <a:gd name="adj" fmla="val 36825"/>
              </a:avLst>
            </a:prstGeom>
            <a:noFill/>
            <a:extLst/>
          </p:spPr>
        </p:pic>
        <p:sp>
          <p:nvSpPr>
            <p:cNvPr id="17" name="Прямоугольник 48"/>
            <p:cNvSpPr>
              <a:spLocks noChangeArrowheads="1"/>
            </p:cNvSpPr>
            <p:nvPr/>
          </p:nvSpPr>
          <p:spPr bwMode="auto">
            <a:xfrm>
              <a:off x="2237000" y="5325553"/>
              <a:ext cx="1102599" cy="78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altLang="ru-RU" sz="1400" b="1" dirty="0">
                  <a:solidFill>
                    <a:srgbClr val="00517E"/>
                  </a:solidFill>
                  <a:cs typeface="Times New Roman" pitchFamily="18" charset="0"/>
                </a:rPr>
                <a:t>КГБУ ДО «Алтайский краевой центр детского отдыха, туризма и краеведения «Алтай»</a:t>
              </a:r>
            </a:p>
          </p:txBody>
        </p:sp>
      </p:grpSp>
      <p:grpSp>
        <p:nvGrpSpPr>
          <p:cNvPr id="18" name="Группа 5"/>
          <p:cNvGrpSpPr/>
          <p:nvPr/>
        </p:nvGrpSpPr>
        <p:grpSpPr>
          <a:xfrm>
            <a:off x="5473411" y="5977151"/>
            <a:ext cx="766523" cy="750580"/>
            <a:chOff x="539552" y="843558"/>
            <a:chExt cx="789856" cy="78100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843558"/>
              <a:ext cx="789856" cy="78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6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8958" y="1122964"/>
              <a:ext cx="256352" cy="27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26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"/>
    </mc:Choice>
    <mc:Fallback xmlns="">
      <p:transition spd="slow" advTm="21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1814</Words>
  <Application>Microsoft Office PowerPoint</Application>
  <PresentationFormat>Широкоэкранный</PresentationFormat>
  <Paragraphs>248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Нормативно-правовые документы в системе дополнительного образования</vt:lpstr>
      <vt:lpstr>Виды нормативно- правовых документов</vt:lpstr>
      <vt:lpstr>Международные акты, ратифицированные государством</vt:lpstr>
      <vt:lpstr>Международные акты, ратифицированные государством</vt:lpstr>
      <vt:lpstr>Конституция Российской Федерации (принята всенародным голосованием 12.12.1993)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   Федеральный закон от 29 декабря 2012 г. № 273-ФЗ «Об образовании в Российской Федерации»  </vt:lpstr>
      <vt:lpstr>Национальные цели  и национальные проекты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Молодежь и 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развития дополнительного образования детей до 2030 года  Постановление Правительства РФ от 31 марта 2022 г 678-р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законодательстве https://fcoz.ru/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документы в системе дополнительного образования</dc:title>
  <dc:creator>Учетная запись Майкрософт</dc:creator>
  <cp:lastModifiedBy>Учетная запись Майкрософт</cp:lastModifiedBy>
  <cp:revision>74</cp:revision>
  <dcterms:created xsi:type="dcterms:W3CDTF">2022-03-01T02:05:53Z</dcterms:created>
  <dcterms:modified xsi:type="dcterms:W3CDTF">2025-02-11T04:31:31Z</dcterms:modified>
</cp:coreProperties>
</file>